
<file path=[Content_Types].xml><?xml version="1.0" encoding="utf-8"?>
<Types xmlns="http://schemas.openxmlformats.org/package/2006/content-types">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diagrams/quickStyle17.xml" ContentType="application/vnd.openxmlformats-officedocument.drawingml.diagramStyle+xml"/>
  <Override PartName="/ppt/charts/chart13.xml" ContentType="application/vnd.openxmlformats-officedocument.drawingml.chart+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charts/chart7.xml" ContentType="application/vnd.openxmlformats-officedocument.drawingml.char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charts/chart14.xml" ContentType="application/vnd.openxmlformats-officedocument.drawingml.chart+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charts/chart8.xml" ContentType="application/vnd.openxmlformats-officedocument.drawingml.chart+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charts/chart6.xml" ContentType="application/vnd.openxmlformats-officedocument.drawingml.chart+xml"/>
  <Override PartName="/ppt/diagrams/colors7.xml" ContentType="application/vnd.openxmlformats-officedocument.drawingml.diagramColors+xml"/>
  <Override PartName="/ppt/diagrams/drawing8.xml" ContentType="application/vnd.ms-office.drawingml.diagramDrawing+xml"/>
  <Override PartName="/ppt/charts/chart10.xml" ContentType="application/vnd.openxmlformats-officedocument.drawingml.chart+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charts/chart4.xml" ContentType="application/vnd.openxmlformats-officedocument.drawingml.chart+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drawing20.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charts/chart2.xml" ContentType="application/vnd.openxmlformats-officedocument.drawingml.chart+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charts/chart15.xml" ContentType="application/vnd.openxmlformats-officedocument.drawingml.chart+xml"/>
  <Override PartName="/ppt/slides/slide12.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charts/chart5.xml" ContentType="application/vnd.openxmlformats-officedocument.drawingml.char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charts/chart16.xml" ContentType="application/vnd.openxmlformats-officedocument.drawingml.chart+xml"/>
  <Default Extension="jpeg" ContentType="image/jpeg"/>
  <Override PartName="/ppt/slides/slide13.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charts/chart12.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Designformatvorlage 2 - Akz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Designformatvorlage 2 - Akz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Designformatvorlage 2 - Akz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1" autoAdjust="0"/>
    <p:restoredTop sz="94660"/>
  </p:normalViewPr>
  <p:slideViewPr>
    <p:cSldViewPr>
      <p:cViewPr varScale="1">
        <p:scale>
          <a:sx n="70" d="100"/>
          <a:sy n="70" d="100"/>
        </p:scale>
        <p:origin x="-1068" y="-102"/>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520"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Arbeitsblat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Arbeitsblat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Arbeitsblat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Arbeitsblat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Arbeitsblat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Arbeitsblat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Arbeitsblat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Office_Excel-Arbeitsblat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Office_Excel-Arbeitsblat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Office_Excel-Arbeitsblat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Office_Excel-Arbeitsblat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Arbeitsblat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Arbeitsblat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Arbeitsblatt5.xlsx"/></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Office_Excel-Arbeitsblatt6.xlsx"/><Relationship Id="rId1" Type="http://schemas.openxmlformats.org/officeDocument/2006/relationships/themeOverride" Target="../theme/themeOverride1.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Arbeitsblat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Arbeitsblat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Arbeitsblat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de-DE"/>
  <c:chart>
    <c:plotArea>
      <c:layout/>
      <c:lineChart>
        <c:grouping val="standar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marker val="1"/>
        <c:axId val="50987392"/>
        <c:axId val="50988928"/>
      </c:lineChart>
      <c:catAx>
        <c:axId val="50987392"/>
        <c:scaling>
          <c:orientation val="minMax"/>
        </c:scaling>
        <c:delete val="1"/>
        <c:axPos val="b"/>
        <c:tickLblPos val="none"/>
        <c:crossAx val="50988928"/>
        <c:crosses val="autoZero"/>
        <c:auto val="1"/>
        <c:lblAlgn val="ctr"/>
        <c:lblOffset val="100"/>
      </c:catAx>
      <c:valAx>
        <c:axId val="50988928"/>
        <c:scaling>
          <c:orientation val="minMax"/>
        </c:scaling>
        <c:axPos val="l"/>
        <c:majorGridlines/>
        <c:numFmt formatCode="General" sourceLinked="1"/>
        <c:tickLblPos val="nextTo"/>
        <c:crossAx val="50987392"/>
        <c:crosses val="autoZero"/>
        <c:crossBetween val="between"/>
      </c:valAx>
    </c:plotArea>
    <c:plotVisOnly val="1"/>
  </c:chart>
  <c:txPr>
    <a:bodyPr/>
    <a:lstStyle/>
    <a:p>
      <a:pPr>
        <a:defRPr sz="1800"/>
      </a:pPr>
      <a:endParaRPr lang="de-DE"/>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de-DE"/>
  <c:style val="32"/>
  <c:chart>
    <c:autoTitleDeleted val="1"/>
    <c:view3D>
      <c:perspective val="0"/>
    </c:view3D>
    <c:plotArea>
      <c:layout/>
      <c:pie3DChart>
        <c:varyColors val="1"/>
        <c:ser>
          <c:idx val="0"/>
          <c:order val="0"/>
          <c:tx>
            <c:strRef>
              <c:f>Tabelle1!$B$1</c:f>
              <c:strCache>
                <c:ptCount val="1"/>
                <c:pt idx="0">
                  <c:v>Datenreihe 1</c:v>
                </c:pt>
              </c:strCache>
            </c:strRef>
          </c:tx>
          <c:explosion val="25"/>
          <c:dLbls>
            <c:showPercent val="1"/>
            <c:showLeaderLines val="1"/>
          </c:dLbls>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explosion val="25"/>
          <c:dLbls>
            <c:showPercent val="1"/>
            <c:showLeaderLines val="1"/>
          </c:dLbls>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explosion val="25"/>
          <c:dLbls>
            <c:showPercent val="1"/>
            <c:showLeaderLines val="1"/>
          </c:dLbls>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Percent val="1"/>
        </c:dLbls>
      </c:pie3DChart>
    </c:plotArea>
    <c:plotVisOnly val="1"/>
  </c:chart>
  <c:txPr>
    <a:bodyPr/>
    <a:lstStyle/>
    <a:p>
      <a:pPr>
        <a:defRPr sz="1800"/>
      </a:pPr>
      <a:endParaRPr lang="de-DE"/>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de-DE"/>
  <c:style val="6"/>
  <c:chart>
    <c:autoTitleDeleted val="1"/>
    <c:plotArea>
      <c:layout/>
      <c:lineChart>
        <c:grouping val="standar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Val val="1"/>
        </c:dLbls>
        <c:marker val="1"/>
        <c:axId val="122438016"/>
        <c:axId val="122439552"/>
      </c:lineChart>
      <c:catAx>
        <c:axId val="122438016"/>
        <c:scaling>
          <c:orientation val="minMax"/>
        </c:scaling>
        <c:axPos val="b"/>
        <c:majorTickMark val="none"/>
        <c:tickLblPos val="none"/>
        <c:crossAx val="122439552"/>
        <c:crosses val="autoZero"/>
        <c:auto val="1"/>
        <c:lblAlgn val="ctr"/>
        <c:lblOffset val="100"/>
      </c:catAx>
      <c:valAx>
        <c:axId val="122439552"/>
        <c:scaling>
          <c:orientation val="minMax"/>
        </c:scaling>
        <c:axPos val="l"/>
        <c:majorGridlines/>
        <c:numFmt formatCode="General" sourceLinked="1"/>
        <c:majorTickMark val="none"/>
        <c:tickLblPos val="nextTo"/>
        <c:crossAx val="122438016"/>
        <c:crosses val="autoZero"/>
        <c:crossBetween val="between"/>
      </c:valAx>
    </c:plotArea>
    <c:plotVisOnly val="1"/>
  </c:chart>
  <c:txPr>
    <a:bodyPr/>
    <a:lstStyle/>
    <a:p>
      <a:pPr>
        <a:defRPr sz="1800"/>
      </a:pPr>
      <a:endParaRPr lang="de-DE"/>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de-DE"/>
  <c:style val="6"/>
  <c:chart>
    <c:autoTitleDeleted val="1"/>
    <c:plotArea>
      <c:layout/>
      <c:lineChart>
        <c:grouping val="standard"/>
        <c:ser>
          <c:idx val="3"/>
          <c:order val="3"/>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4"/>
          <c:order val="4"/>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5"/>
          <c:order val="5"/>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Val val="1"/>
        </c:dLbls>
        <c:marker val="1"/>
        <c:axId val="64127360"/>
        <c:axId val="64145280"/>
      </c:lineChart>
      <c:catAx>
        <c:axId val="64127360"/>
        <c:scaling>
          <c:orientation val="minMax"/>
        </c:scaling>
        <c:axPos val="b"/>
        <c:majorTickMark val="none"/>
        <c:tickLblPos val="none"/>
        <c:crossAx val="64145280"/>
        <c:crosses val="autoZero"/>
        <c:auto val="1"/>
        <c:lblAlgn val="ctr"/>
        <c:lblOffset val="100"/>
      </c:catAx>
      <c:valAx>
        <c:axId val="64145280"/>
        <c:scaling>
          <c:orientation val="minMax"/>
        </c:scaling>
        <c:axPos val="l"/>
        <c:majorGridlines/>
        <c:numFmt formatCode="General" sourceLinked="1"/>
        <c:majorTickMark val="none"/>
        <c:tickLblPos val="nextTo"/>
        <c:crossAx val="64127360"/>
        <c:crosses val="autoZero"/>
        <c:crossBetween val="between"/>
      </c:valAx>
    </c:plotArea>
    <c:plotVisOnly val="1"/>
  </c:chart>
  <c:txPr>
    <a:bodyPr/>
    <a:lstStyle/>
    <a:p>
      <a:pPr>
        <a:defRPr sz="1800"/>
      </a:pPr>
      <a:endParaRPr lang="de-DE"/>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de-DE"/>
  <c:style val="32"/>
  <c:chart>
    <c:title>
      <c:tx>
        <c:rich>
          <a:bodyPr/>
          <a:lstStyle/>
          <a:p>
            <a:pPr>
              <a:defRPr/>
            </a:pPr>
            <a:r>
              <a:rPr lang="en-US"/>
              <a:t>Sales</a:t>
            </a:r>
          </a:p>
        </c:rich>
      </c:tx>
      <c:layout/>
    </c:title>
    <c:plotArea>
      <c:layout/>
      <c:ofPieChart>
        <c:ofPieType val="pie"/>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dLblPos val="bestFit"/>
        </c:dLbls>
        <c:gapWidth val="100"/>
        <c:secondPieSize val="125"/>
        <c:serLines/>
      </c:ofPieChart>
    </c:plotArea>
    <c:plotVisOnly val="1"/>
  </c:chart>
  <c:txPr>
    <a:bodyPr/>
    <a:lstStyle/>
    <a:p>
      <a:pPr>
        <a:defRPr sz="1800"/>
      </a:pPr>
      <a:endParaRPr lang="de-DE"/>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de-DE"/>
  <c:style val="32"/>
  <c:chart>
    <c:autoTitleDeleted val="1"/>
    <c:plotArea>
      <c:layout/>
      <c:barChart>
        <c:barDir val="col"/>
        <c:grouping val="percentStacke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overlap val="100"/>
        <c:axId val="124911616"/>
        <c:axId val="124913152"/>
      </c:barChart>
      <c:catAx>
        <c:axId val="124911616"/>
        <c:scaling>
          <c:orientation val="minMax"/>
        </c:scaling>
        <c:axPos val="b"/>
        <c:tickLblPos val="none"/>
        <c:crossAx val="124913152"/>
        <c:crosses val="autoZero"/>
        <c:auto val="1"/>
        <c:lblAlgn val="ctr"/>
        <c:lblOffset val="100"/>
      </c:catAx>
      <c:valAx>
        <c:axId val="124913152"/>
        <c:scaling>
          <c:orientation val="minMax"/>
        </c:scaling>
        <c:axPos val="l"/>
        <c:majorGridlines/>
        <c:numFmt formatCode="0%" sourceLinked="1"/>
        <c:tickLblPos val="nextTo"/>
        <c:crossAx val="124911616"/>
        <c:crosses val="autoZero"/>
        <c:crossBetween val="between"/>
      </c:valAx>
    </c:plotArea>
    <c:plotVisOnly val="1"/>
  </c:chart>
  <c:txPr>
    <a:bodyPr/>
    <a:lstStyle/>
    <a:p>
      <a:pPr>
        <a:defRPr sz="1800"/>
      </a:pPr>
      <a:endParaRPr lang="de-DE"/>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de-DE"/>
  <c:style val="16"/>
  <c:chart>
    <c:plotArea>
      <c:layout/>
      <c:lineChart>
        <c:grouping val="standar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marker val="1"/>
        <c:axId val="124945536"/>
        <c:axId val="124947840"/>
      </c:lineChart>
      <c:catAx>
        <c:axId val="124945536"/>
        <c:scaling>
          <c:orientation val="minMax"/>
        </c:scaling>
        <c:delete val="1"/>
        <c:axPos val="b"/>
        <c:tickLblPos val="none"/>
        <c:crossAx val="124947840"/>
        <c:crosses val="autoZero"/>
        <c:auto val="1"/>
        <c:lblAlgn val="ctr"/>
        <c:lblOffset val="100"/>
      </c:catAx>
      <c:valAx>
        <c:axId val="124947840"/>
        <c:scaling>
          <c:orientation val="minMax"/>
        </c:scaling>
        <c:axPos val="l"/>
        <c:majorGridlines/>
        <c:numFmt formatCode="General" sourceLinked="1"/>
        <c:tickLblPos val="nextTo"/>
        <c:crossAx val="124945536"/>
        <c:crosses val="autoZero"/>
        <c:crossBetween val="between"/>
      </c:valAx>
    </c:plotArea>
    <c:plotVisOnly val="1"/>
  </c:chart>
  <c:txPr>
    <a:bodyPr/>
    <a:lstStyle/>
    <a:p>
      <a:pPr>
        <a:defRPr sz="1800"/>
      </a:pPr>
      <a:endParaRPr lang="de-DE"/>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de-DE"/>
  <c:style val="18"/>
  <c:chart>
    <c:plotArea>
      <c:layout/>
      <c:lineChart>
        <c:grouping val="standar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marker val="1"/>
        <c:axId val="125178624"/>
        <c:axId val="125180160"/>
      </c:lineChart>
      <c:catAx>
        <c:axId val="125178624"/>
        <c:scaling>
          <c:orientation val="minMax"/>
        </c:scaling>
        <c:delete val="1"/>
        <c:axPos val="b"/>
        <c:tickLblPos val="none"/>
        <c:crossAx val="125180160"/>
        <c:crosses val="autoZero"/>
        <c:auto val="1"/>
        <c:lblAlgn val="ctr"/>
        <c:lblOffset val="100"/>
      </c:catAx>
      <c:valAx>
        <c:axId val="125180160"/>
        <c:scaling>
          <c:orientation val="minMax"/>
        </c:scaling>
        <c:axPos val="l"/>
        <c:majorGridlines/>
        <c:minorGridlines/>
        <c:numFmt formatCode="General" sourceLinked="1"/>
        <c:tickLblPos val="nextTo"/>
        <c:crossAx val="125178624"/>
        <c:crosses val="autoZero"/>
        <c:crossBetween val="between"/>
      </c:valAx>
    </c:plotArea>
    <c:plotVisOnly val="1"/>
  </c:chart>
  <c:txPr>
    <a:bodyPr/>
    <a:lstStyle/>
    <a:p>
      <a:pPr>
        <a:defRPr sz="1800"/>
      </a:pPr>
      <a:endParaRPr lang="de-DE"/>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de-DE"/>
  <c:style val="40"/>
  <c:chart>
    <c:view3D>
      <c:perspective val="30"/>
    </c:view3D>
    <c:plotArea>
      <c:layout/>
      <c:surface3DChart>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0.5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12.4</c:v>
                </c:pt>
                <c:pt idx="1">
                  <c:v>14.4</c:v>
                </c:pt>
                <c:pt idx="2">
                  <c:v>1.8</c:v>
                </c:pt>
                <c:pt idx="3">
                  <c:v>2</c:v>
                </c:pt>
              </c:numCache>
            </c:numRef>
          </c:val>
        </c:ser>
        <c:bandFmts/>
        <c:axId val="140728960"/>
        <c:axId val="140743040"/>
        <c:axId val="142115264"/>
      </c:surface3DChart>
      <c:catAx>
        <c:axId val="140728960"/>
        <c:scaling>
          <c:orientation val="minMax"/>
        </c:scaling>
        <c:axPos val="b"/>
        <c:majorTickMark val="none"/>
        <c:tickLblPos val="none"/>
        <c:crossAx val="140743040"/>
        <c:crosses val="autoZero"/>
        <c:auto val="1"/>
        <c:lblAlgn val="ctr"/>
        <c:lblOffset val="100"/>
      </c:catAx>
      <c:valAx>
        <c:axId val="140743040"/>
        <c:scaling>
          <c:orientation val="minMax"/>
        </c:scaling>
        <c:axPos val="l"/>
        <c:majorGridlines/>
        <c:numFmt formatCode="General" sourceLinked="1"/>
        <c:majorTickMark val="none"/>
        <c:tickLblPos val="nextTo"/>
        <c:crossAx val="140728960"/>
        <c:crosses val="autoZero"/>
        <c:crossBetween val="midCat"/>
      </c:valAx>
      <c:serAx>
        <c:axId val="142115264"/>
        <c:scaling>
          <c:orientation val="minMax"/>
        </c:scaling>
        <c:axPos val="b"/>
        <c:majorTickMark val="none"/>
        <c:tickLblPos val="none"/>
        <c:crossAx val="140743040"/>
        <c:crosses val="autoZero"/>
      </c:serAx>
    </c:plotArea>
    <c:legend>
      <c:legendPos val="r"/>
      <c:layout/>
      <c:txPr>
        <a:bodyPr/>
        <a:lstStyle/>
        <a:p>
          <a:pPr rtl="0">
            <a:defRPr/>
          </a:pPr>
          <a:endParaRPr lang="de-DE"/>
        </a:p>
      </c:txPr>
    </c:legend>
    <c:plotVisOnly val="1"/>
  </c:chart>
  <c:txPr>
    <a:bodyPr/>
    <a:lstStyle/>
    <a:p>
      <a:pPr>
        <a:defRPr sz="1800"/>
      </a:pPr>
      <a:endParaRPr lang="de-DE"/>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de-DE"/>
  <c:style val="32"/>
  <c:chart>
    <c:autoTitleDeleted val="1"/>
    <c:plotArea>
      <c:layout>
        <c:manualLayout>
          <c:layoutTarget val="inner"/>
          <c:xMode val="edge"/>
          <c:yMode val="edge"/>
          <c:x val="0"/>
          <c:y val="0.163460232813638"/>
          <c:w val="1"/>
          <c:h val="0.8071448851362194"/>
        </c:manualLayout>
      </c:layout>
      <c:ofPieChart>
        <c:ofPieType val="pie"/>
        <c:varyColors val="1"/>
        <c:ser>
          <c:idx val="0"/>
          <c:order val="0"/>
          <c:tx>
            <c:strRef>
              <c:f>Tabelle1!$B$1</c:f>
              <c:strCache>
                <c:ptCount val="1"/>
                <c:pt idx="0">
                  <c:v>Verkauf</c:v>
                </c:pt>
              </c:strCache>
            </c:strRef>
          </c:tx>
          <c:explosion val="77"/>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gapWidth val="100"/>
        <c:secondPieSize val="125"/>
        <c:serLines/>
      </c:ofPieChart>
    </c:plotArea>
    <c:plotVisOnly val="1"/>
  </c:chart>
  <c:txPr>
    <a:bodyPr/>
    <a:lstStyle/>
    <a:p>
      <a:pPr>
        <a:defRPr sz="1800"/>
      </a:pPr>
      <a:endParaRPr lang="de-DE"/>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de-DE"/>
  <c:style val="33"/>
  <c:chart>
    <c:autoTitleDeleted val="1"/>
    <c:plotArea>
      <c:layout/>
      <c:barChart>
        <c:barDir val="col"/>
        <c:grouping val="percentStacke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overlap val="100"/>
        <c:axId val="139822592"/>
        <c:axId val="140764288"/>
      </c:barChart>
      <c:catAx>
        <c:axId val="139822592"/>
        <c:scaling>
          <c:orientation val="minMax"/>
        </c:scaling>
        <c:axPos val="b"/>
        <c:tickLblPos val="none"/>
        <c:crossAx val="140764288"/>
        <c:crosses val="autoZero"/>
        <c:auto val="1"/>
        <c:lblAlgn val="ctr"/>
        <c:lblOffset val="100"/>
      </c:catAx>
      <c:valAx>
        <c:axId val="140764288"/>
        <c:scaling>
          <c:orientation val="minMax"/>
        </c:scaling>
        <c:axPos val="l"/>
        <c:majorGridlines/>
        <c:numFmt formatCode="0%" sourceLinked="1"/>
        <c:tickLblPos val="nextTo"/>
        <c:crossAx val="139822592"/>
        <c:crosses val="autoZero"/>
        <c:crossBetween val="between"/>
      </c:valAx>
    </c:plotArea>
    <c:plotVisOnly val="1"/>
  </c:chart>
  <c:txPr>
    <a:bodyPr/>
    <a:lstStyle/>
    <a:p>
      <a:pPr>
        <a:defRPr sz="1800"/>
      </a:pPr>
      <a:endParaRPr lang="de-DE"/>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de-DE"/>
  <c:chart>
    <c:title>
      <c:tx>
        <c:rich>
          <a:bodyPr/>
          <a:lstStyle/>
          <a:p>
            <a:pPr>
              <a:defRPr/>
            </a:pPr>
            <a:r>
              <a:rPr lang="en-US" dirty="0"/>
              <a:t>Sales</a:t>
            </a:r>
          </a:p>
        </c:rich>
      </c:tx>
      <c:layout/>
    </c:title>
    <c:plotArea>
      <c:layout/>
      <c:pieChart>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firstSliceAng val="0"/>
      </c:pieChart>
    </c:plotArea>
    <c:plotVisOnly val="1"/>
  </c:chart>
  <c:txPr>
    <a:bodyPr/>
    <a:lstStyle/>
    <a:p>
      <a:pPr>
        <a:defRPr sz="1800"/>
      </a:pPr>
      <a:endParaRPr lang="de-DE"/>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de-DE"/>
  <c:chart>
    <c:view3D>
      <c:rAngAx val="1"/>
    </c:view3D>
    <c:plotArea>
      <c:layout/>
      <c:bar3DChart>
        <c:barDir val="col"/>
        <c:grouping val="clustere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shape val="cone"/>
        <c:axId val="77238656"/>
        <c:axId val="77240192"/>
        <c:axId val="0"/>
      </c:bar3DChart>
      <c:catAx>
        <c:axId val="77238656"/>
        <c:scaling>
          <c:orientation val="minMax"/>
        </c:scaling>
        <c:delete val="1"/>
        <c:axPos val="b"/>
        <c:tickLblPos val="none"/>
        <c:crossAx val="77240192"/>
        <c:crosses val="autoZero"/>
        <c:auto val="1"/>
        <c:lblAlgn val="ctr"/>
        <c:lblOffset val="100"/>
      </c:catAx>
      <c:valAx>
        <c:axId val="77240192"/>
        <c:scaling>
          <c:orientation val="minMax"/>
        </c:scaling>
        <c:axPos val="l"/>
        <c:majorGridlines/>
        <c:numFmt formatCode="General" sourceLinked="1"/>
        <c:tickLblPos val="nextTo"/>
        <c:crossAx val="77238656"/>
        <c:crosses val="autoZero"/>
        <c:crossBetween val="between"/>
      </c:valAx>
    </c:plotArea>
    <c:plotVisOnly val="1"/>
  </c:chart>
  <c:txPr>
    <a:bodyPr/>
    <a:lstStyle/>
    <a:p>
      <a:pPr>
        <a:defRPr sz="1800"/>
      </a:pPr>
      <a:endParaRPr lang="de-DE"/>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de-DE"/>
  <c:style val="24"/>
  <c:chart>
    <c:view3D>
      <c:perspective val="30"/>
    </c:view3D>
    <c:plotArea>
      <c:layout/>
      <c:surface3DChart>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bandFmts/>
        <c:axId val="96429568"/>
        <c:axId val="96431104"/>
        <c:axId val="85425216"/>
      </c:surface3DChart>
      <c:catAx>
        <c:axId val="96429568"/>
        <c:scaling>
          <c:orientation val="minMax"/>
        </c:scaling>
        <c:delete val="1"/>
        <c:axPos val="b"/>
        <c:tickLblPos val="none"/>
        <c:crossAx val="96431104"/>
        <c:crosses val="autoZero"/>
        <c:auto val="1"/>
        <c:lblAlgn val="ctr"/>
        <c:lblOffset val="100"/>
      </c:catAx>
      <c:valAx>
        <c:axId val="96431104"/>
        <c:scaling>
          <c:orientation val="minMax"/>
        </c:scaling>
        <c:axPos val="l"/>
        <c:majorGridlines/>
        <c:numFmt formatCode="General" sourceLinked="1"/>
        <c:tickLblPos val="nextTo"/>
        <c:crossAx val="96429568"/>
        <c:crosses val="autoZero"/>
        <c:crossBetween val="midCat"/>
      </c:valAx>
      <c:serAx>
        <c:axId val="85425216"/>
        <c:scaling>
          <c:orientation val="minMax"/>
        </c:scaling>
        <c:delete val="1"/>
        <c:axPos val="b"/>
        <c:tickLblPos val="none"/>
        <c:crossAx val="96431104"/>
        <c:crosses val="autoZero"/>
      </c:serAx>
    </c:plotArea>
    <c:plotVisOnly val="1"/>
  </c:chart>
  <c:txPr>
    <a:bodyPr/>
    <a:lstStyle/>
    <a:p>
      <a:pPr>
        <a:defRPr sz="1800"/>
      </a:pPr>
      <a:endParaRPr lang="de-DE"/>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de-DE"/>
  <c:style val="6"/>
  <c:chart>
    <c:autoTitleDeleted val="1"/>
    <c:plotArea>
      <c:layout/>
      <c:lineChart>
        <c:grouping val="standar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Val val="1"/>
        </c:dLbls>
        <c:marker val="1"/>
        <c:axId val="103942016"/>
        <c:axId val="103943552"/>
      </c:lineChart>
      <c:catAx>
        <c:axId val="103942016"/>
        <c:scaling>
          <c:orientation val="minMax"/>
        </c:scaling>
        <c:axPos val="b"/>
        <c:majorTickMark val="none"/>
        <c:tickLblPos val="none"/>
        <c:crossAx val="103943552"/>
        <c:crosses val="autoZero"/>
        <c:auto val="1"/>
        <c:lblAlgn val="ctr"/>
        <c:lblOffset val="100"/>
      </c:catAx>
      <c:valAx>
        <c:axId val="103943552"/>
        <c:scaling>
          <c:orientation val="minMax"/>
        </c:scaling>
        <c:axPos val="l"/>
        <c:majorGridlines/>
        <c:numFmt formatCode="General" sourceLinked="1"/>
        <c:majorTickMark val="none"/>
        <c:tickLblPos val="nextTo"/>
        <c:crossAx val="103942016"/>
        <c:crosses val="autoZero"/>
        <c:crossBetween val="between"/>
      </c:valAx>
    </c:plotArea>
    <c:plotVisOnly val="1"/>
  </c:chart>
  <c:txPr>
    <a:bodyPr/>
    <a:lstStyle/>
    <a:p>
      <a:pPr>
        <a:defRPr sz="1800"/>
      </a:pPr>
      <a:endParaRPr lang="de-DE"/>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de-DE"/>
  <c:clrMapOvr bg1="dk1" tx1="lt1" bg2="dk2" tx2="lt2" accent1="accent1" accent2="accent2" accent3="accent3" accent4="accent4" accent5="accent5" accent6="accent6" hlink="hlink" folHlink="folHlink"/>
  <c:chart>
    <c:title>
      <c:tx>
        <c:rich>
          <a:bodyPr/>
          <a:lstStyle/>
          <a:p>
            <a:pPr>
              <a:defRPr/>
            </a:pPr>
            <a:r>
              <a:rPr lang="en-US" dirty="0"/>
              <a:t>Sales</a:t>
            </a:r>
          </a:p>
        </c:rich>
      </c:tx>
      <c:layout/>
    </c:title>
    <c:plotArea>
      <c:layout/>
      <c:ofPieChart>
        <c:ofPieType val="pie"/>
        <c:varyColors val="1"/>
        <c:ser>
          <c:idx val="0"/>
          <c:order val="0"/>
          <c:tx>
            <c:strRef>
              <c:f>Tabelle1!$B$1</c:f>
              <c:strCache>
                <c:ptCount val="1"/>
                <c:pt idx="0">
                  <c:v>Verkauf</c:v>
                </c:pt>
              </c:strCache>
            </c:strRef>
          </c:tx>
          <c:dLbls>
            <c:showVal val="1"/>
            <c:showLeaderLines val="1"/>
          </c:dLbls>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gapWidth val="100"/>
        <c:secondPieSize val="75"/>
        <c:serLines/>
      </c:ofPieChart>
    </c:plotArea>
    <c:plotVisOnly val="1"/>
  </c:chart>
  <c:txPr>
    <a:bodyPr/>
    <a:lstStyle/>
    <a:p>
      <a:pPr>
        <a:defRPr sz="1800"/>
      </a:pPr>
      <a:endParaRPr lang="de-DE"/>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de-DE"/>
  <c:style val="34"/>
  <c:chart>
    <c:autoTitleDeleted val="1"/>
    <c:plotArea>
      <c:layout/>
      <c:barChart>
        <c:barDir val="col"/>
        <c:grouping val="percentStacke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overlap val="100"/>
        <c:axId val="2437120"/>
        <c:axId val="2438656"/>
      </c:barChart>
      <c:catAx>
        <c:axId val="2437120"/>
        <c:scaling>
          <c:orientation val="minMax"/>
        </c:scaling>
        <c:axPos val="b"/>
        <c:tickLblPos val="none"/>
        <c:crossAx val="2438656"/>
        <c:crosses val="autoZero"/>
        <c:auto val="1"/>
        <c:lblAlgn val="ctr"/>
        <c:lblOffset val="100"/>
      </c:catAx>
      <c:valAx>
        <c:axId val="2438656"/>
        <c:scaling>
          <c:orientation val="minMax"/>
        </c:scaling>
        <c:axPos val="l"/>
        <c:majorGridlines/>
        <c:numFmt formatCode="0%" sourceLinked="1"/>
        <c:tickLblPos val="nextTo"/>
        <c:crossAx val="2437120"/>
        <c:crosses val="autoZero"/>
        <c:crossBetween val="between"/>
      </c:valAx>
    </c:plotArea>
    <c:plotVisOnly val="1"/>
  </c:chart>
  <c:txPr>
    <a:bodyPr/>
    <a:lstStyle/>
    <a:p>
      <a:pPr>
        <a:defRPr sz="1800"/>
      </a:pPr>
      <a:endParaRPr lang="de-DE"/>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de-DE"/>
  <c:style val="16"/>
  <c:chart>
    <c:plotArea>
      <c:layout/>
      <c:lineChart>
        <c:grouping val="standar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marker val="1"/>
        <c:axId val="118851456"/>
        <c:axId val="118852992"/>
      </c:lineChart>
      <c:catAx>
        <c:axId val="118851456"/>
        <c:scaling>
          <c:orientation val="minMax"/>
        </c:scaling>
        <c:delete val="1"/>
        <c:axPos val="b"/>
        <c:tickLblPos val="none"/>
        <c:crossAx val="118852992"/>
        <c:crosses val="autoZero"/>
        <c:auto val="1"/>
        <c:lblAlgn val="ctr"/>
        <c:lblOffset val="100"/>
      </c:catAx>
      <c:valAx>
        <c:axId val="118852992"/>
        <c:scaling>
          <c:orientation val="minMax"/>
        </c:scaling>
        <c:axPos val="l"/>
        <c:majorGridlines/>
        <c:numFmt formatCode="General" sourceLinked="1"/>
        <c:tickLblPos val="nextTo"/>
        <c:crossAx val="118851456"/>
        <c:crosses val="autoZero"/>
        <c:crossBetween val="between"/>
      </c:valAx>
    </c:plotArea>
    <c:plotVisOnly val="1"/>
  </c:chart>
  <c:txPr>
    <a:bodyPr/>
    <a:lstStyle/>
    <a:p>
      <a:pPr>
        <a:defRPr sz="1800"/>
      </a:pPr>
      <a:endParaRPr lang="de-DE"/>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de-DE"/>
  <c:style val="15"/>
  <c:chart>
    <c:plotArea>
      <c:layout/>
      <c:lineChart>
        <c:grouping val="standard"/>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marker val="1"/>
        <c:axId val="117063680"/>
        <c:axId val="117065216"/>
      </c:lineChart>
      <c:catAx>
        <c:axId val="117063680"/>
        <c:scaling>
          <c:orientation val="minMax"/>
        </c:scaling>
        <c:delete val="1"/>
        <c:axPos val="b"/>
        <c:tickLblPos val="none"/>
        <c:crossAx val="117065216"/>
        <c:crosses val="autoZero"/>
        <c:auto val="1"/>
        <c:lblAlgn val="ctr"/>
        <c:lblOffset val="100"/>
      </c:catAx>
      <c:valAx>
        <c:axId val="117065216"/>
        <c:scaling>
          <c:orientation val="minMax"/>
        </c:scaling>
        <c:axPos val="l"/>
        <c:majorGridlines/>
        <c:numFmt formatCode="General" sourceLinked="1"/>
        <c:tickLblPos val="nextTo"/>
        <c:crossAx val="117063680"/>
        <c:crosses val="autoZero"/>
        <c:crossBetween val="between"/>
      </c:valAx>
    </c:plotArea>
    <c:plotVisOnly val="1"/>
  </c:chart>
  <c:txPr>
    <a:bodyPr/>
    <a:lstStyle/>
    <a:p>
      <a:pPr>
        <a:defRPr sz="1800"/>
      </a:pPr>
      <a:endParaRPr lang="de-DE"/>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51E2800-7157-443D-B853-840F2A0E0D1E}"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en-US"/>
        </a:p>
      </dgm:t>
    </dgm:pt>
    <dgm:pt modelId="{C72064F2-1DE0-4622-AB0B-97CFAB43B732}" type="pres">
      <dgm:prSet presAssocID="{9615AD3A-10E3-46F0-9AB9-7D48DC9F6089}" presName="hierFlow" presStyleCnt="0"/>
      <dgm:spPr/>
    </dgm:pt>
    <dgm:pt modelId="{5E50DA98-C17E-444D-9FC8-1A18BB656A2F}" type="pres">
      <dgm:prSet presAssocID="{9615AD3A-10E3-46F0-9AB9-7D48DC9F6089}" presName="firstBuf" presStyleCnt="0"/>
      <dgm:spPr/>
    </dgm:pt>
    <dgm:pt modelId="{91E33242-63E4-4105-B2F1-C42CB9083837}" type="pres">
      <dgm:prSet presAssocID="{9615AD3A-10E3-46F0-9AB9-7D48DC9F6089}" presName="hierChild1" presStyleCnt="0">
        <dgm:presLayoutVars>
          <dgm:chPref val="1"/>
          <dgm:animOne val="branch"/>
          <dgm:animLvl val="lvl"/>
        </dgm:presLayoutVars>
      </dgm:prSet>
      <dgm:spPr/>
    </dgm:pt>
    <dgm:pt modelId="{8DF73944-9266-4414-87E1-8D6EC71F14E2}" type="pres">
      <dgm:prSet presAssocID="{03442568-EDA2-483C-A0F0-C0BC5D7ED6E1}" presName="Name14" presStyleCnt="0"/>
      <dgm:spPr/>
    </dgm:pt>
    <dgm:pt modelId="{0FACB7DA-C69E-4330-B515-BAA11273E044}" type="pres">
      <dgm:prSet presAssocID="{03442568-EDA2-483C-A0F0-C0BC5D7ED6E1}" presName="level1Shape" presStyleLbl="node0" presStyleIdx="0" presStyleCnt="1">
        <dgm:presLayoutVars>
          <dgm:chPref val="3"/>
        </dgm:presLayoutVars>
      </dgm:prSet>
      <dgm:spPr/>
      <dgm:t>
        <a:bodyPr/>
        <a:lstStyle/>
        <a:p>
          <a:endParaRPr lang="en-US"/>
        </a:p>
      </dgm:t>
    </dgm:pt>
    <dgm:pt modelId="{1BE40DD6-0406-40B6-8A67-0DDE3C109CB6}" type="pres">
      <dgm:prSet presAssocID="{03442568-EDA2-483C-A0F0-C0BC5D7ED6E1}" presName="hierChild2" presStyleCnt="0"/>
      <dgm:spPr/>
    </dgm:pt>
    <dgm:pt modelId="{E22CB592-4D74-41D4-A6C0-F734C924405D}" type="pres">
      <dgm:prSet presAssocID="{53ADBCA7-9AB4-4758-8797-9C526874353B}" presName="Name19" presStyleLbl="parChTrans1D2" presStyleIdx="0" presStyleCnt="2"/>
      <dgm:spPr/>
      <dgm:t>
        <a:bodyPr/>
        <a:lstStyle/>
        <a:p>
          <a:endParaRPr lang="en-US"/>
        </a:p>
      </dgm:t>
    </dgm:pt>
    <dgm:pt modelId="{65AB0659-3A35-49F7-B9B0-0795FCFC64E1}" type="pres">
      <dgm:prSet presAssocID="{B86CC77F-E68B-4B80-9A9B-F8D0C35988F7}" presName="Name21" presStyleCnt="0"/>
      <dgm:spPr/>
    </dgm:pt>
    <dgm:pt modelId="{97D97564-C78E-40E9-BCC9-D2C0CD6C6260}" type="pres">
      <dgm:prSet presAssocID="{B86CC77F-E68B-4B80-9A9B-F8D0C35988F7}" presName="level2Shape" presStyleLbl="node2" presStyleIdx="0" presStyleCnt="2"/>
      <dgm:spPr/>
      <dgm:t>
        <a:bodyPr/>
        <a:lstStyle/>
        <a:p>
          <a:endParaRPr lang="en-US"/>
        </a:p>
      </dgm:t>
    </dgm:pt>
    <dgm:pt modelId="{4CF0F4B0-3DED-44CA-B81D-EAD25D0562DF}" type="pres">
      <dgm:prSet presAssocID="{B86CC77F-E68B-4B80-9A9B-F8D0C35988F7}" presName="hierChild3" presStyleCnt="0"/>
      <dgm:spPr/>
    </dgm:pt>
    <dgm:pt modelId="{6B2BB747-7DEF-47DE-8AA1-923FC4CB47F6}" type="pres">
      <dgm:prSet presAssocID="{7F164E20-CD33-4028-84D7-C2D0E22A6B7F}" presName="Name19" presStyleLbl="parChTrans1D3" presStyleIdx="0" presStyleCnt="3"/>
      <dgm:spPr/>
      <dgm:t>
        <a:bodyPr/>
        <a:lstStyle/>
        <a:p>
          <a:endParaRPr lang="en-US"/>
        </a:p>
      </dgm:t>
    </dgm:pt>
    <dgm:pt modelId="{B15A83AD-4FEC-4E42-879C-CFF5E47FBC85}" type="pres">
      <dgm:prSet presAssocID="{57B9DA23-2CCE-4FE5-8F16-08CA5563C5BB}" presName="Name21" presStyleCnt="0"/>
      <dgm:spPr/>
    </dgm:pt>
    <dgm:pt modelId="{C45636DA-98F4-4320-B33A-42DC71284F15}" type="pres">
      <dgm:prSet presAssocID="{57B9DA23-2CCE-4FE5-8F16-08CA5563C5BB}" presName="level2Shape" presStyleLbl="node3" presStyleIdx="0" presStyleCnt="3"/>
      <dgm:spPr/>
      <dgm:t>
        <a:bodyPr/>
        <a:lstStyle/>
        <a:p>
          <a:endParaRPr lang="en-US"/>
        </a:p>
      </dgm:t>
    </dgm:pt>
    <dgm:pt modelId="{2960A1FF-731E-4DB5-B7EA-D94F57FC05A1}" type="pres">
      <dgm:prSet presAssocID="{57B9DA23-2CCE-4FE5-8F16-08CA5563C5BB}" presName="hierChild3" presStyleCnt="0"/>
      <dgm:spPr/>
    </dgm:pt>
    <dgm:pt modelId="{2793F033-C969-4E45-B68D-A88B14C53A81}" type="pres">
      <dgm:prSet presAssocID="{1087DD46-776E-4947-916E-4875669994BD}" presName="Name19" presStyleLbl="parChTrans1D3" presStyleIdx="1" presStyleCnt="3"/>
      <dgm:spPr/>
      <dgm:t>
        <a:bodyPr/>
        <a:lstStyle/>
        <a:p>
          <a:endParaRPr lang="en-US"/>
        </a:p>
      </dgm:t>
    </dgm:pt>
    <dgm:pt modelId="{69F2D859-5B8A-4E31-BE5F-DE3DB53FE90B}" type="pres">
      <dgm:prSet presAssocID="{99BE4ED8-40D5-4E57-A88A-79C1ABCF0298}" presName="Name21" presStyleCnt="0"/>
      <dgm:spPr/>
    </dgm:pt>
    <dgm:pt modelId="{6411CF98-9606-4DB4-92C6-B1BFC24B6C92}" type="pres">
      <dgm:prSet presAssocID="{99BE4ED8-40D5-4E57-A88A-79C1ABCF0298}" presName="level2Shape" presStyleLbl="node3" presStyleIdx="1" presStyleCnt="3"/>
      <dgm:spPr/>
      <dgm:t>
        <a:bodyPr/>
        <a:lstStyle/>
        <a:p>
          <a:endParaRPr lang="en-US"/>
        </a:p>
      </dgm:t>
    </dgm:pt>
    <dgm:pt modelId="{4FB497EA-7B74-44F8-9C38-F8CE4681EBB3}" type="pres">
      <dgm:prSet presAssocID="{99BE4ED8-40D5-4E57-A88A-79C1ABCF0298}" presName="hierChild3" presStyleCnt="0"/>
      <dgm:spPr/>
    </dgm:pt>
    <dgm:pt modelId="{653537CC-806E-4C3A-9E3C-D7B0BE3F3079}" type="pres">
      <dgm:prSet presAssocID="{3488F8FF-C37C-4541-B4D7-06E0BB08E6D1}" presName="Name19" presStyleLbl="parChTrans1D2" presStyleIdx="1" presStyleCnt="2"/>
      <dgm:spPr/>
      <dgm:t>
        <a:bodyPr/>
        <a:lstStyle/>
        <a:p>
          <a:endParaRPr lang="en-US"/>
        </a:p>
      </dgm:t>
    </dgm:pt>
    <dgm:pt modelId="{A3A6CB2D-F275-4AD3-99F5-C1B93E34AC31}" type="pres">
      <dgm:prSet presAssocID="{7CB437E1-E0DE-4587-94E8-73B03D15AF6B}" presName="Name21" presStyleCnt="0"/>
      <dgm:spPr/>
    </dgm:pt>
    <dgm:pt modelId="{063D6E9A-9A86-4267-954E-872A35638ED9}" type="pres">
      <dgm:prSet presAssocID="{7CB437E1-E0DE-4587-94E8-73B03D15AF6B}" presName="level2Shape" presStyleLbl="node2" presStyleIdx="1" presStyleCnt="2"/>
      <dgm:spPr/>
      <dgm:t>
        <a:bodyPr/>
        <a:lstStyle/>
        <a:p>
          <a:endParaRPr lang="en-US"/>
        </a:p>
      </dgm:t>
    </dgm:pt>
    <dgm:pt modelId="{077B0870-4D9A-4380-B4B7-C63D84349B4D}" type="pres">
      <dgm:prSet presAssocID="{7CB437E1-E0DE-4587-94E8-73B03D15AF6B}" presName="hierChild3" presStyleCnt="0"/>
      <dgm:spPr/>
    </dgm:pt>
    <dgm:pt modelId="{F65B791C-4BBE-49EA-80DE-0D938C696E16}" type="pres">
      <dgm:prSet presAssocID="{66B1C703-AD1C-43BF-8A6A-DD9ECEA51222}" presName="Name19" presStyleLbl="parChTrans1D3" presStyleIdx="2" presStyleCnt="3"/>
      <dgm:spPr/>
      <dgm:t>
        <a:bodyPr/>
        <a:lstStyle/>
        <a:p>
          <a:endParaRPr lang="en-US"/>
        </a:p>
      </dgm:t>
    </dgm:pt>
    <dgm:pt modelId="{3B111956-6992-403F-97B3-BD9D1AE75673}" type="pres">
      <dgm:prSet presAssocID="{551821D0-D8F7-496A-BD18-B204D78E0CA7}" presName="Name21" presStyleCnt="0"/>
      <dgm:spPr/>
    </dgm:pt>
    <dgm:pt modelId="{31395091-7A4A-410C-9AE6-5BE511C5DA51}" type="pres">
      <dgm:prSet presAssocID="{551821D0-D8F7-496A-BD18-B204D78E0CA7}" presName="level2Shape" presStyleLbl="node3" presStyleIdx="2" presStyleCnt="3"/>
      <dgm:spPr/>
      <dgm:t>
        <a:bodyPr/>
        <a:lstStyle/>
        <a:p>
          <a:endParaRPr lang="en-US"/>
        </a:p>
      </dgm:t>
    </dgm:pt>
    <dgm:pt modelId="{C9D3F746-5B82-463C-AC98-A747129F8582}" type="pres">
      <dgm:prSet presAssocID="{551821D0-D8F7-496A-BD18-B204D78E0CA7}" presName="hierChild3" presStyleCnt="0"/>
      <dgm:spPr/>
    </dgm:pt>
    <dgm:pt modelId="{066491AE-292F-47A0-BA3A-C1CBE0F703C8}" type="pres">
      <dgm:prSet presAssocID="{9615AD3A-10E3-46F0-9AB9-7D48DC9F6089}" presName="bgShapesFlow" presStyleCnt="0"/>
      <dgm:spPr/>
    </dgm:pt>
    <dgm:pt modelId="{7B9E2A46-8F62-45A0-AE77-BC15AD75F1BE}" type="pres">
      <dgm:prSet presAssocID="{2A71EF29-B28B-4220-8482-3229B5FC81DB}" presName="rectComp" presStyleCnt="0"/>
      <dgm:spPr/>
    </dgm:pt>
    <dgm:pt modelId="{5DFC3D7F-2232-4FFB-9E76-CE03DA48AF2B}" type="pres">
      <dgm:prSet presAssocID="{2A71EF29-B28B-4220-8482-3229B5FC81DB}" presName="bgRect" presStyleLbl="bgShp" presStyleIdx="0" presStyleCnt="3"/>
      <dgm:spPr/>
      <dgm:t>
        <a:bodyPr/>
        <a:lstStyle/>
        <a:p>
          <a:endParaRPr lang="en-US"/>
        </a:p>
      </dgm:t>
    </dgm:pt>
    <dgm:pt modelId="{930C6519-DFD5-4D4C-AD8F-EACD08B73F4C}" type="pres">
      <dgm:prSet presAssocID="{2A71EF29-B28B-4220-8482-3229B5FC81DB}" presName="bgRectTx" presStyleLbl="bgShp" presStyleIdx="0" presStyleCnt="3">
        <dgm:presLayoutVars>
          <dgm:bulletEnabled val="1"/>
        </dgm:presLayoutVars>
      </dgm:prSet>
      <dgm:spPr/>
      <dgm:t>
        <a:bodyPr/>
        <a:lstStyle/>
        <a:p>
          <a:endParaRPr lang="en-US"/>
        </a:p>
      </dgm:t>
    </dgm:pt>
    <dgm:pt modelId="{80BDE1DA-0BFD-4C4F-B55D-DFB434D5B406}" type="pres">
      <dgm:prSet presAssocID="{2A71EF29-B28B-4220-8482-3229B5FC81DB}" presName="spComp" presStyleCnt="0"/>
      <dgm:spPr/>
    </dgm:pt>
    <dgm:pt modelId="{0FD11442-084B-414D-BDB5-1F178E6CA67B}" type="pres">
      <dgm:prSet presAssocID="{2A71EF29-B28B-4220-8482-3229B5FC81DB}" presName="vSp" presStyleCnt="0"/>
      <dgm:spPr/>
    </dgm:pt>
    <dgm:pt modelId="{AA5B0816-77A5-41EC-831F-6BB24D4617AB}" type="pres">
      <dgm:prSet presAssocID="{35F2B1AF-9055-44D4-B83C-E84E4F64D3E7}" presName="rectComp" presStyleCnt="0"/>
      <dgm:spPr/>
    </dgm:pt>
    <dgm:pt modelId="{5A8CD430-CE2D-46BD-BE6A-5FE8D6C8C20A}" type="pres">
      <dgm:prSet presAssocID="{35F2B1AF-9055-44D4-B83C-E84E4F64D3E7}" presName="bgRect" presStyleLbl="bgShp" presStyleIdx="1" presStyleCnt="3"/>
      <dgm:spPr/>
      <dgm:t>
        <a:bodyPr/>
        <a:lstStyle/>
        <a:p>
          <a:endParaRPr lang="en-US"/>
        </a:p>
      </dgm:t>
    </dgm:pt>
    <dgm:pt modelId="{23DC586E-47F3-4886-8549-DF7A0E5D9D7C}" type="pres">
      <dgm:prSet presAssocID="{35F2B1AF-9055-44D4-B83C-E84E4F64D3E7}" presName="bgRectTx" presStyleLbl="bgShp" presStyleIdx="1" presStyleCnt="3">
        <dgm:presLayoutVars>
          <dgm:bulletEnabled val="1"/>
        </dgm:presLayoutVars>
      </dgm:prSet>
      <dgm:spPr/>
      <dgm:t>
        <a:bodyPr/>
        <a:lstStyle/>
        <a:p>
          <a:endParaRPr lang="en-US"/>
        </a:p>
      </dgm:t>
    </dgm:pt>
    <dgm:pt modelId="{4CA625A5-125A-487D-8AC4-13C783F09C52}" type="pres">
      <dgm:prSet presAssocID="{35F2B1AF-9055-44D4-B83C-E84E4F64D3E7}" presName="spComp" presStyleCnt="0"/>
      <dgm:spPr/>
    </dgm:pt>
    <dgm:pt modelId="{076CEF0D-F019-43B0-A474-D7A052ED0952}" type="pres">
      <dgm:prSet presAssocID="{35F2B1AF-9055-44D4-B83C-E84E4F64D3E7}" presName="vSp" presStyleCnt="0"/>
      <dgm:spPr/>
    </dgm:pt>
    <dgm:pt modelId="{04F141F4-FFB9-4226-BAD6-DA910E73DEC5}" type="pres">
      <dgm:prSet presAssocID="{50CF1148-1721-4353-89E1-B72484A3F617}" presName="rectComp" presStyleCnt="0"/>
      <dgm:spPr/>
    </dgm:pt>
    <dgm:pt modelId="{A21A5D3F-9793-402B-9D53-E27D65B9A551}" type="pres">
      <dgm:prSet presAssocID="{50CF1148-1721-4353-89E1-B72484A3F617}" presName="bgRect" presStyleLbl="bgShp" presStyleIdx="2" presStyleCnt="3"/>
      <dgm:spPr/>
      <dgm:t>
        <a:bodyPr/>
        <a:lstStyle/>
        <a:p>
          <a:endParaRPr lang="en-US"/>
        </a:p>
      </dgm:t>
    </dgm:pt>
    <dgm:pt modelId="{E0EFE72E-7195-4EF8-841D-FDDA5B1FBB64}" type="pres">
      <dgm:prSet presAssocID="{50CF1148-1721-4353-89E1-B72484A3F617}" presName="bgRectTx" presStyleLbl="bgShp" presStyleIdx="2" presStyleCnt="3">
        <dgm:presLayoutVars>
          <dgm:bulletEnabled val="1"/>
        </dgm:presLayoutVars>
      </dgm:prSet>
      <dgm:spPr/>
      <dgm:t>
        <a:bodyPr/>
        <a:lstStyle/>
        <a:p>
          <a:endParaRPr lang="en-US"/>
        </a:p>
      </dgm:t>
    </dgm:pt>
  </dgm:ptLst>
  <dgm:cxnLst>
    <dgm:cxn modelId="{C39126DF-9A49-4D60-82D9-A41D6D63CDEA}" type="presOf" srcId="{551821D0-D8F7-496A-BD18-B204D78E0CA7}" destId="{31395091-7A4A-410C-9AE6-5BE511C5DA51}" srcOrd="0" destOrd="0" presId="urn:microsoft.com/office/officeart/2005/8/layout/hierarchy6"/>
    <dgm:cxn modelId="{A31AF911-6356-41F7-B13E-32F6C3843D10}" type="presOf" srcId="{9615AD3A-10E3-46F0-9AB9-7D48DC9F6089}" destId="{051E2800-7157-443D-B853-840F2A0E0D1E}" srcOrd="0" destOrd="0" presId="urn:microsoft.com/office/officeart/2005/8/layout/hierarchy6"/>
    <dgm:cxn modelId="{11BEC122-B1AE-4489-9D08-A1E66294324B}" srcId="{B86CC77F-E68B-4B80-9A9B-F8D0C35988F7}" destId="{57B9DA23-2CCE-4FE5-8F16-08CA5563C5BB}" srcOrd="0" destOrd="0" parTransId="{7F164E20-CD33-4028-84D7-C2D0E22A6B7F}" sibTransId="{2F218529-3B41-403B-9ED5-49464E020DCA}"/>
    <dgm:cxn modelId="{0F7EA604-5269-4A2F-B9E3-962FA118EC99}" srcId="{9615AD3A-10E3-46F0-9AB9-7D48DC9F6089}" destId="{2A71EF29-B28B-4220-8482-3229B5FC81DB}" srcOrd="1" destOrd="0" parTransId="{12F2A887-37EE-405C-B9F2-889449428F41}" sibTransId="{84E904B5-BFD3-4A99-BB4E-DD24F8694A88}"/>
    <dgm:cxn modelId="{17DD9260-59D6-43AB-9F94-008698268D16}" srcId="{9615AD3A-10E3-46F0-9AB9-7D48DC9F6089}" destId="{03442568-EDA2-483C-A0F0-C0BC5D7ED6E1}" srcOrd="0" destOrd="0" parTransId="{3E4DB50D-D54C-4D71-A311-1789E7B8FD36}" sibTransId="{EE818FAD-6961-4328-9FAB-38861F42830B}"/>
    <dgm:cxn modelId="{8149E3E0-62EE-4F2D-AA95-658328AC58B3}" type="presOf" srcId="{2A71EF29-B28B-4220-8482-3229B5FC81DB}" destId="{930C6519-DFD5-4D4C-AD8F-EACD08B73F4C}" srcOrd="1" destOrd="0" presId="urn:microsoft.com/office/officeart/2005/8/layout/hierarchy6"/>
    <dgm:cxn modelId="{0EF77D46-2D97-4B0D-94DD-80308322EDB9}" type="presOf" srcId="{03442568-EDA2-483C-A0F0-C0BC5D7ED6E1}" destId="{0FACB7DA-C69E-4330-B515-BAA11273E044}" srcOrd="0" destOrd="0" presId="urn:microsoft.com/office/officeart/2005/8/layout/hierarchy6"/>
    <dgm:cxn modelId="{55164D13-F326-41BF-A323-1D5DE2969352}" type="presOf" srcId="{2A71EF29-B28B-4220-8482-3229B5FC81DB}" destId="{5DFC3D7F-2232-4FFB-9E76-CE03DA48AF2B}" srcOrd="0" destOrd="0" presId="urn:microsoft.com/office/officeart/2005/8/layout/hierarchy6"/>
    <dgm:cxn modelId="{C6C47301-9494-458E-9DBD-551C58FAC937}" type="presOf" srcId="{3488F8FF-C37C-4541-B4D7-06E0BB08E6D1}" destId="{653537CC-806E-4C3A-9E3C-D7B0BE3F3079}" srcOrd="0" destOrd="0" presId="urn:microsoft.com/office/officeart/2005/8/layout/hierarchy6"/>
    <dgm:cxn modelId="{CB56CA3B-E08C-42ED-88D0-13F210D7558C}" type="presOf" srcId="{B86CC77F-E68B-4B80-9A9B-F8D0C35988F7}" destId="{97D97564-C78E-40E9-BCC9-D2C0CD6C6260}" srcOrd="0" destOrd="0" presId="urn:microsoft.com/office/officeart/2005/8/layout/hierarchy6"/>
    <dgm:cxn modelId="{9257A3C4-B041-4622-91E1-E4B968D44C72}" type="presOf" srcId="{35F2B1AF-9055-44D4-B83C-E84E4F64D3E7}" destId="{5A8CD430-CE2D-46BD-BE6A-5FE8D6C8C20A}" srcOrd="0" destOrd="0" presId="urn:microsoft.com/office/officeart/2005/8/layout/hierarchy6"/>
    <dgm:cxn modelId="{4C1E2F25-634E-4AC2-9E83-45EDA0B9791C}" srcId="{03442568-EDA2-483C-A0F0-C0BC5D7ED6E1}" destId="{B86CC77F-E68B-4B80-9A9B-F8D0C35988F7}" srcOrd="0" destOrd="0" parTransId="{53ADBCA7-9AB4-4758-8797-9C526874353B}" sibTransId="{875DB544-286D-42C4-A75F-CE1D50188FED}"/>
    <dgm:cxn modelId="{3DFA4EAA-F7BF-4281-8D08-9B5F28D9D63D}" type="presOf" srcId="{1087DD46-776E-4947-916E-4875669994BD}" destId="{2793F033-C969-4E45-B68D-A88B14C53A81}" srcOrd="0" destOrd="0" presId="urn:microsoft.com/office/officeart/2005/8/layout/hierarchy6"/>
    <dgm:cxn modelId="{1BCFDD65-601B-434D-859F-2BA9C28829BE}" type="presOf" srcId="{7F164E20-CD33-4028-84D7-C2D0E22A6B7F}" destId="{6B2BB747-7DEF-47DE-8AA1-923FC4CB47F6}" srcOrd="0" destOrd="0" presId="urn:microsoft.com/office/officeart/2005/8/layout/hierarchy6"/>
    <dgm:cxn modelId="{C737C7D0-3671-4C0E-B0D2-89D5C08B3BB6}" type="presOf" srcId="{99BE4ED8-40D5-4E57-A88A-79C1ABCF0298}" destId="{6411CF98-9606-4DB4-92C6-B1BFC24B6C92}"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5CE867A0-7997-4E88-860F-C5D5860FACC9}" type="presOf" srcId="{7CB437E1-E0DE-4587-94E8-73B03D15AF6B}" destId="{063D6E9A-9A86-4267-954E-872A35638ED9}" srcOrd="0" destOrd="0" presId="urn:microsoft.com/office/officeart/2005/8/layout/hierarchy6"/>
    <dgm:cxn modelId="{FAB9BB30-F914-43F4-862C-8D1F11EF3443}" type="presOf" srcId="{57B9DA23-2CCE-4FE5-8F16-08CA5563C5BB}" destId="{C45636DA-98F4-4320-B33A-42DC71284F15}" srcOrd="0" destOrd="0" presId="urn:microsoft.com/office/officeart/2005/8/layout/hierarchy6"/>
    <dgm:cxn modelId="{81D5D500-C3BD-420C-A769-1A5FBC869A45}" type="presOf" srcId="{66B1C703-AD1C-43BF-8A6A-DD9ECEA51222}" destId="{F65B791C-4BBE-49EA-80DE-0D938C696E16}" srcOrd="0"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F05AE99D-2AFF-4826-8C6E-446B123CA5CC}" type="presOf" srcId="{35F2B1AF-9055-44D4-B83C-E84E4F64D3E7}" destId="{23DC586E-47F3-4886-8549-DF7A0E5D9D7C}" srcOrd="1" destOrd="0" presId="urn:microsoft.com/office/officeart/2005/8/layout/hierarchy6"/>
    <dgm:cxn modelId="{E4DB39DE-7144-4A16-8C3B-B32E447A34A8}" srcId="{7CB437E1-E0DE-4587-94E8-73B03D15AF6B}" destId="{551821D0-D8F7-496A-BD18-B204D78E0CA7}" srcOrd="0" destOrd="0" parTransId="{66B1C703-AD1C-43BF-8A6A-DD9ECEA51222}" sibTransId="{019900A4-C36C-4BF8-9A84-2A6D4D56EE2B}"/>
    <dgm:cxn modelId="{6BDC0F4A-9678-4310-89F6-70AF32CD7192}" type="presOf" srcId="{53ADBCA7-9AB4-4758-8797-9C526874353B}" destId="{E22CB592-4D74-41D4-A6C0-F734C924405D}" srcOrd="0" destOrd="0" presId="urn:microsoft.com/office/officeart/2005/8/layout/hierarchy6"/>
    <dgm:cxn modelId="{22B9E48E-CDE5-47AF-BA40-AC7DCAB93DC0}" type="presOf" srcId="{50CF1148-1721-4353-89E1-B72484A3F617}" destId="{E0EFE72E-7195-4EF8-841D-FDDA5B1FBB64}" srcOrd="1" destOrd="0" presId="urn:microsoft.com/office/officeart/2005/8/layout/hierarchy6"/>
    <dgm:cxn modelId="{02E7AAE3-F36B-44A4-9FE8-BD423E6606D4}" type="presOf" srcId="{50CF1148-1721-4353-89E1-B72484A3F617}" destId="{A21A5D3F-9793-402B-9D53-E27D65B9A551}" srcOrd="0" destOrd="0" presId="urn:microsoft.com/office/officeart/2005/8/layout/hierarchy6"/>
    <dgm:cxn modelId="{FFA2A69C-E380-4EBF-AB48-75A3590C9F03}" srcId="{9615AD3A-10E3-46F0-9AB9-7D48DC9F6089}" destId="{50CF1148-1721-4353-89E1-B72484A3F617}" srcOrd="3" destOrd="0" parTransId="{644DC614-3528-4E72-8C91-C3B2012496BD}" sibTransId="{15E2F546-6646-4695-91F6-D393FB12779A}"/>
    <dgm:cxn modelId="{BEC43BDF-9C23-4418-951C-B0D2C7C325F4}" srcId="{9615AD3A-10E3-46F0-9AB9-7D48DC9F6089}" destId="{35F2B1AF-9055-44D4-B83C-E84E4F64D3E7}" srcOrd="2" destOrd="0" parTransId="{2842E585-2796-4760-9494-7F1924DAB1A5}" sibTransId="{9B26B096-D168-435C-A59D-80ACE472723C}"/>
    <dgm:cxn modelId="{D93DED54-358E-4DD8-B6C3-7CDFB0117198}" type="presParOf" srcId="{051E2800-7157-443D-B853-840F2A0E0D1E}" destId="{C72064F2-1DE0-4622-AB0B-97CFAB43B732}" srcOrd="0" destOrd="0" presId="urn:microsoft.com/office/officeart/2005/8/layout/hierarchy6"/>
    <dgm:cxn modelId="{8AC5EE7A-DDC0-4287-8457-4655089160D2}" type="presParOf" srcId="{C72064F2-1DE0-4622-AB0B-97CFAB43B732}" destId="{5E50DA98-C17E-444D-9FC8-1A18BB656A2F}" srcOrd="0" destOrd="0" presId="urn:microsoft.com/office/officeart/2005/8/layout/hierarchy6"/>
    <dgm:cxn modelId="{04D493B4-5BC5-4757-9103-F6AC6559F7A2}" type="presParOf" srcId="{C72064F2-1DE0-4622-AB0B-97CFAB43B732}" destId="{91E33242-63E4-4105-B2F1-C42CB9083837}" srcOrd="1" destOrd="0" presId="urn:microsoft.com/office/officeart/2005/8/layout/hierarchy6"/>
    <dgm:cxn modelId="{E88D5436-C836-4270-8F7F-46993D0673C3}" type="presParOf" srcId="{91E33242-63E4-4105-B2F1-C42CB9083837}" destId="{8DF73944-9266-4414-87E1-8D6EC71F14E2}" srcOrd="0" destOrd="0" presId="urn:microsoft.com/office/officeart/2005/8/layout/hierarchy6"/>
    <dgm:cxn modelId="{8B623F90-B96C-42A7-82B6-D6B40611F03C}" type="presParOf" srcId="{8DF73944-9266-4414-87E1-8D6EC71F14E2}" destId="{0FACB7DA-C69E-4330-B515-BAA11273E044}" srcOrd="0" destOrd="0" presId="urn:microsoft.com/office/officeart/2005/8/layout/hierarchy6"/>
    <dgm:cxn modelId="{A27367DC-5D56-431D-A083-AB9280B016F1}" type="presParOf" srcId="{8DF73944-9266-4414-87E1-8D6EC71F14E2}" destId="{1BE40DD6-0406-40B6-8A67-0DDE3C109CB6}" srcOrd="1" destOrd="0" presId="urn:microsoft.com/office/officeart/2005/8/layout/hierarchy6"/>
    <dgm:cxn modelId="{37DD6FA6-B6CC-4B7B-B7DF-6EC2FCC58749}" type="presParOf" srcId="{1BE40DD6-0406-40B6-8A67-0DDE3C109CB6}" destId="{E22CB592-4D74-41D4-A6C0-F734C924405D}" srcOrd="0" destOrd="0" presId="urn:microsoft.com/office/officeart/2005/8/layout/hierarchy6"/>
    <dgm:cxn modelId="{8271812B-1EF5-4231-838D-C103506005BE}" type="presParOf" srcId="{1BE40DD6-0406-40B6-8A67-0DDE3C109CB6}" destId="{65AB0659-3A35-49F7-B9B0-0795FCFC64E1}" srcOrd="1" destOrd="0" presId="urn:microsoft.com/office/officeart/2005/8/layout/hierarchy6"/>
    <dgm:cxn modelId="{7A9520AD-AA64-40CE-AAD1-961EDC7698B7}" type="presParOf" srcId="{65AB0659-3A35-49F7-B9B0-0795FCFC64E1}" destId="{97D97564-C78E-40E9-BCC9-D2C0CD6C6260}" srcOrd="0" destOrd="0" presId="urn:microsoft.com/office/officeart/2005/8/layout/hierarchy6"/>
    <dgm:cxn modelId="{31BEEE84-BAF3-46CE-9F18-B61C06197E3A}" type="presParOf" srcId="{65AB0659-3A35-49F7-B9B0-0795FCFC64E1}" destId="{4CF0F4B0-3DED-44CA-B81D-EAD25D0562DF}" srcOrd="1" destOrd="0" presId="urn:microsoft.com/office/officeart/2005/8/layout/hierarchy6"/>
    <dgm:cxn modelId="{93E244C0-88C2-488F-B2AD-B459B407C25C}" type="presParOf" srcId="{4CF0F4B0-3DED-44CA-B81D-EAD25D0562DF}" destId="{6B2BB747-7DEF-47DE-8AA1-923FC4CB47F6}" srcOrd="0" destOrd="0" presId="urn:microsoft.com/office/officeart/2005/8/layout/hierarchy6"/>
    <dgm:cxn modelId="{640F8A2C-3BAE-48F5-9644-780CF6846AE6}" type="presParOf" srcId="{4CF0F4B0-3DED-44CA-B81D-EAD25D0562DF}" destId="{B15A83AD-4FEC-4E42-879C-CFF5E47FBC85}" srcOrd="1" destOrd="0" presId="urn:microsoft.com/office/officeart/2005/8/layout/hierarchy6"/>
    <dgm:cxn modelId="{B4C34A88-1881-4EDF-B0E8-E8881C9AB6A4}" type="presParOf" srcId="{B15A83AD-4FEC-4E42-879C-CFF5E47FBC85}" destId="{C45636DA-98F4-4320-B33A-42DC71284F15}" srcOrd="0" destOrd="0" presId="urn:microsoft.com/office/officeart/2005/8/layout/hierarchy6"/>
    <dgm:cxn modelId="{2698FE21-3F26-493D-B34A-FF74C26B8B9F}" type="presParOf" srcId="{B15A83AD-4FEC-4E42-879C-CFF5E47FBC85}" destId="{2960A1FF-731E-4DB5-B7EA-D94F57FC05A1}" srcOrd="1" destOrd="0" presId="urn:microsoft.com/office/officeart/2005/8/layout/hierarchy6"/>
    <dgm:cxn modelId="{FA8057A0-F132-4A55-B369-0E3966EA0A9C}" type="presParOf" srcId="{4CF0F4B0-3DED-44CA-B81D-EAD25D0562DF}" destId="{2793F033-C969-4E45-B68D-A88B14C53A81}" srcOrd="2" destOrd="0" presId="urn:microsoft.com/office/officeart/2005/8/layout/hierarchy6"/>
    <dgm:cxn modelId="{E0D0E14F-400D-4400-8F2B-CAA7F2B89E4A}" type="presParOf" srcId="{4CF0F4B0-3DED-44CA-B81D-EAD25D0562DF}" destId="{69F2D859-5B8A-4E31-BE5F-DE3DB53FE90B}" srcOrd="3" destOrd="0" presId="urn:microsoft.com/office/officeart/2005/8/layout/hierarchy6"/>
    <dgm:cxn modelId="{88F9DB29-15B3-4FAB-99F1-F333FA7324B3}" type="presParOf" srcId="{69F2D859-5B8A-4E31-BE5F-DE3DB53FE90B}" destId="{6411CF98-9606-4DB4-92C6-B1BFC24B6C92}" srcOrd="0" destOrd="0" presId="urn:microsoft.com/office/officeart/2005/8/layout/hierarchy6"/>
    <dgm:cxn modelId="{AFE1D176-77F5-4F8E-BFCB-3D51DF711452}" type="presParOf" srcId="{69F2D859-5B8A-4E31-BE5F-DE3DB53FE90B}" destId="{4FB497EA-7B74-44F8-9C38-F8CE4681EBB3}" srcOrd="1" destOrd="0" presId="urn:microsoft.com/office/officeart/2005/8/layout/hierarchy6"/>
    <dgm:cxn modelId="{14BDBFA8-1D0A-4062-AF33-C3C40BF58C2B}" type="presParOf" srcId="{1BE40DD6-0406-40B6-8A67-0DDE3C109CB6}" destId="{653537CC-806E-4C3A-9E3C-D7B0BE3F3079}" srcOrd="2" destOrd="0" presId="urn:microsoft.com/office/officeart/2005/8/layout/hierarchy6"/>
    <dgm:cxn modelId="{44DD8335-38E2-4408-A9CD-9C625C98069B}" type="presParOf" srcId="{1BE40DD6-0406-40B6-8A67-0DDE3C109CB6}" destId="{A3A6CB2D-F275-4AD3-99F5-C1B93E34AC31}" srcOrd="3" destOrd="0" presId="urn:microsoft.com/office/officeart/2005/8/layout/hierarchy6"/>
    <dgm:cxn modelId="{4EF621E8-C91D-425F-B791-7B8DF5726D08}" type="presParOf" srcId="{A3A6CB2D-F275-4AD3-99F5-C1B93E34AC31}" destId="{063D6E9A-9A86-4267-954E-872A35638ED9}" srcOrd="0" destOrd="0" presId="urn:microsoft.com/office/officeart/2005/8/layout/hierarchy6"/>
    <dgm:cxn modelId="{2C51382E-820A-46ED-957F-E52DC1B0ECCD}" type="presParOf" srcId="{A3A6CB2D-F275-4AD3-99F5-C1B93E34AC31}" destId="{077B0870-4D9A-4380-B4B7-C63D84349B4D}" srcOrd="1" destOrd="0" presId="urn:microsoft.com/office/officeart/2005/8/layout/hierarchy6"/>
    <dgm:cxn modelId="{D23F9095-3988-4FC8-8D21-93EFB2F5B83F}" type="presParOf" srcId="{077B0870-4D9A-4380-B4B7-C63D84349B4D}" destId="{F65B791C-4BBE-49EA-80DE-0D938C696E16}" srcOrd="0" destOrd="0" presId="urn:microsoft.com/office/officeart/2005/8/layout/hierarchy6"/>
    <dgm:cxn modelId="{2922FDF5-96E5-49DC-8283-DF190720D8E6}" type="presParOf" srcId="{077B0870-4D9A-4380-B4B7-C63D84349B4D}" destId="{3B111956-6992-403F-97B3-BD9D1AE75673}" srcOrd="1" destOrd="0" presId="urn:microsoft.com/office/officeart/2005/8/layout/hierarchy6"/>
    <dgm:cxn modelId="{E7BDB08B-F019-4305-9D67-171EEDB03A5D}" type="presParOf" srcId="{3B111956-6992-403F-97B3-BD9D1AE75673}" destId="{31395091-7A4A-410C-9AE6-5BE511C5DA51}" srcOrd="0" destOrd="0" presId="urn:microsoft.com/office/officeart/2005/8/layout/hierarchy6"/>
    <dgm:cxn modelId="{B70A4590-F1B5-4E07-B032-5F23944FC789}" type="presParOf" srcId="{3B111956-6992-403F-97B3-BD9D1AE75673}" destId="{C9D3F746-5B82-463C-AC98-A747129F8582}" srcOrd="1" destOrd="0" presId="urn:microsoft.com/office/officeart/2005/8/layout/hierarchy6"/>
    <dgm:cxn modelId="{62651B8A-43C6-44B2-90E4-518C2D1359AF}" type="presParOf" srcId="{051E2800-7157-443D-B853-840F2A0E0D1E}" destId="{066491AE-292F-47A0-BA3A-C1CBE0F703C8}" srcOrd="1" destOrd="0" presId="urn:microsoft.com/office/officeart/2005/8/layout/hierarchy6"/>
    <dgm:cxn modelId="{03396B2C-AD7E-4156-91D9-2A1C7E741D51}" type="presParOf" srcId="{066491AE-292F-47A0-BA3A-C1CBE0F703C8}" destId="{7B9E2A46-8F62-45A0-AE77-BC15AD75F1BE}" srcOrd="0" destOrd="0" presId="urn:microsoft.com/office/officeart/2005/8/layout/hierarchy6"/>
    <dgm:cxn modelId="{BB77A6BA-F0CD-4C9E-8117-B169C015D269}" type="presParOf" srcId="{7B9E2A46-8F62-45A0-AE77-BC15AD75F1BE}" destId="{5DFC3D7F-2232-4FFB-9E76-CE03DA48AF2B}" srcOrd="0" destOrd="0" presId="urn:microsoft.com/office/officeart/2005/8/layout/hierarchy6"/>
    <dgm:cxn modelId="{5A2085DF-3D8E-4A5A-8017-377C1250D1EC}" type="presParOf" srcId="{7B9E2A46-8F62-45A0-AE77-BC15AD75F1BE}" destId="{930C6519-DFD5-4D4C-AD8F-EACD08B73F4C}" srcOrd="1" destOrd="0" presId="urn:microsoft.com/office/officeart/2005/8/layout/hierarchy6"/>
    <dgm:cxn modelId="{85147E36-8B8D-4F00-9723-C6B2EC680345}" type="presParOf" srcId="{066491AE-292F-47A0-BA3A-C1CBE0F703C8}" destId="{80BDE1DA-0BFD-4C4F-B55D-DFB434D5B406}" srcOrd="1" destOrd="0" presId="urn:microsoft.com/office/officeart/2005/8/layout/hierarchy6"/>
    <dgm:cxn modelId="{425F18AE-0A35-46EC-B41F-47278BE77E68}" type="presParOf" srcId="{80BDE1DA-0BFD-4C4F-B55D-DFB434D5B406}" destId="{0FD11442-084B-414D-BDB5-1F178E6CA67B}" srcOrd="0" destOrd="0" presId="urn:microsoft.com/office/officeart/2005/8/layout/hierarchy6"/>
    <dgm:cxn modelId="{51A1FB6E-2685-47E9-B278-18386CAF0D44}" type="presParOf" srcId="{066491AE-292F-47A0-BA3A-C1CBE0F703C8}" destId="{AA5B0816-77A5-41EC-831F-6BB24D4617AB}" srcOrd="2" destOrd="0" presId="urn:microsoft.com/office/officeart/2005/8/layout/hierarchy6"/>
    <dgm:cxn modelId="{0A283BB5-3895-449B-BA08-861356316079}" type="presParOf" srcId="{AA5B0816-77A5-41EC-831F-6BB24D4617AB}" destId="{5A8CD430-CE2D-46BD-BE6A-5FE8D6C8C20A}" srcOrd="0" destOrd="0" presId="urn:microsoft.com/office/officeart/2005/8/layout/hierarchy6"/>
    <dgm:cxn modelId="{B5AC33B6-D509-41E9-A492-D6DDA249E51B}" type="presParOf" srcId="{AA5B0816-77A5-41EC-831F-6BB24D4617AB}" destId="{23DC586E-47F3-4886-8549-DF7A0E5D9D7C}" srcOrd="1" destOrd="0" presId="urn:microsoft.com/office/officeart/2005/8/layout/hierarchy6"/>
    <dgm:cxn modelId="{350B3039-6491-4976-80D8-0DC958E6562E}" type="presParOf" srcId="{066491AE-292F-47A0-BA3A-C1CBE0F703C8}" destId="{4CA625A5-125A-487D-8AC4-13C783F09C52}" srcOrd="3" destOrd="0" presId="urn:microsoft.com/office/officeart/2005/8/layout/hierarchy6"/>
    <dgm:cxn modelId="{054FC54D-96F3-49F5-A5F0-2899FBB49BBF}" type="presParOf" srcId="{4CA625A5-125A-487D-8AC4-13C783F09C52}" destId="{076CEF0D-F019-43B0-A474-D7A052ED0952}" srcOrd="0" destOrd="0" presId="urn:microsoft.com/office/officeart/2005/8/layout/hierarchy6"/>
    <dgm:cxn modelId="{CAA4DEB3-090B-4369-B0B4-BBC14FD83355}" type="presParOf" srcId="{066491AE-292F-47A0-BA3A-C1CBE0F703C8}" destId="{04F141F4-FFB9-4226-BAD6-DA910E73DEC5}" srcOrd="4" destOrd="0" presId="urn:microsoft.com/office/officeart/2005/8/layout/hierarchy6"/>
    <dgm:cxn modelId="{2DA753F6-1BDD-43B5-8465-F8DFBFB92F56}" type="presParOf" srcId="{04F141F4-FFB9-4226-BAD6-DA910E73DEC5}" destId="{A21A5D3F-9793-402B-9D53-E27D65B9A551}" srcOrd="0" destOrd="0" presId="urn:microsoft.com/office/officeart/2005/8/layout/hierarchy6"/>
    <dgm:cxn modelId="{BC7625FD-0C84-43FF-8FAD-70E04420AB7B}" type="presParOf" srcId="{04F141F4-FFB9-4226-BAD6-DA910E73DEC5}" destId="{E0EFE72E-7195-4EF8-841D-FDDA5B1FBB64}" srcOrd="1" destOrd="0" presId="urn:microsoft.com/office/officeart/2005/8/layout/hierarchy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4" loCatId="pyramid" qsTypeId="urn:microsoft.com/office/officeart/2005/8/quickstyle/simple1" qsCatId="simple" csTypeId="urn:microsoft.com/office/officeart/2005/8/colors/accent1_2" csCatId="accent1"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CA8C7ED0-4EFE-4DBC-8FFD-84335271C390}" type="pres">
      <dgm:prSet presAssocID="{DF2E92F6-2920-4277-9B7F-6066C4109F87}" presName="compositeShape" presStyleCnt="0">
        <dgm:presLayoutVars>
          <dgm:chMax val="9"/>
          <dgm:dir/>
          <dgm:resizeHandles val="exact"/>
        </dgm:presLayoutVars>
      </dgm:prSet>
      <dgm:spPr/>
    </dgm:pt>
    <dgm:pt modelId="{50977F33-9369-413F-A043-C499C8018A64}" type="pres">
      <dgm:prSet presAssocID="{DF2E92F6-2920-4277-9B7F-6066C4109F87}" presName="triangle1" presStyleLbl="node1" presStyleIdx="0" presStyleCnt="4">
        <dgm:presLayoutVars>
          <dgm:bulletEnabled val="1"/>
        </dgm:presLayoutVars>
      </dgm:prSet>
      <dgm:spPr/>
      <dgm:t>
        <a:bodyPr/>
        <a:lstStyle/>
        <a:p>
          <a:endParaRPr lang="en-US"/>
        </a:p>
      </dgm:t>
    </dgm:pt>
    <dgm:pt modelId="{485ADE0E-1720-4B4F-BE07-2598BC1C1711}" type="pres">
      <dgm:prSet presAssocID="{DF2E92F6-2920-4277-9B7F-6066C4109F87}" presName="triangle2" presStyleLbl="node1" presStyleIdx="1" presStyleCnt="4">
        <dgm:presLayoutVars>
          <dgm:bulletEnabled val="1"/>
        </dgm:presLayoutVars>
      </dgm:prSet>
      <dgm:spPr/>
      <dgm:t>
        <a:bodyPr/>
        <a:lstStyle/>
        <a:p>
          <a:endParaRPr lang="en-US"/>
        </a:p>
      </dgm:t>
    </dgm:pt>
    <dgm:pt modelId="{410A58B0-C6CA-4380-AAFC-E3D061DAA23B}" type="pres">
      <dgm:prSet presAssocID="{DF2E92F6-2920-4277-9B7F-6066C4109F87}" presName="triangle3" presStyleLbl="node1" presStyleIdx="2" presStyleCnt="4">
        <dgm:presLayoutVars>
          <dgm:bulletEnabled val="1"/>
        </dgm:presLayoutVars>
      </dgm:prSet>
      <dgm:spPr/>
      <dgm:t>
        <a:bodyPr/>
        <a:lstStyle/>
        <a:p>
          <a:endParaRPr lang="en-US"/>
        </a:p>
      </dgm:t>
    </dgm:pt>
    <dgm:pt modelId="{326C7A3A-7CE6-435F-8F54-18ACCEED5C90}" type="pres">
      <dgm:prSet presAssocID="{DF2E92F6-2920-4277-9B7F-6066C4109F87}" presName="triangle4" presStyleLbl="node1" presStyleIdx="3" presStyleCnt="4">
        <dgm:presLayoutVars>
          <dgm:bulletEnabled val="1"/>
        </dgm:presLayoutVars>
      </dgm:prSet>
      <dgm:spPr/>
    </dgm:pt>
  </dgm:ptLst>
  <dgm:cxnLst>
    <dgm:cxn modelId="{38D3DE70-945B-443A-A20E-D891424B7148}" type="presOf" srcId="{DF2E92F6-2920-4277-9B7F-6066C4109F87}" destId="{CA8C7ED0-4EFE-4DBC-8FFD-84335271C390}" srcOrd="0" destOrd="0" presId="urn:microsoft.com/office/officeart/2005/8/layout/pyramid4"/>
    <dgm:cxn modelId="{95C48C34-0B96-442E-BDAE-2E3EE26F73F2}" srcId="{DF2E92F6-2920-4277-9B7F-6066C4109F87}" destId="{89471395-9F1A-4F03-8A91-E7FAF7FF8B09}" srcOrd="2" destOrd="0" parTransId="{25494339-B438-4BC3-BA0F-017EBC15983F}" sibTransId="{A54333CE-5FA2-46E9-802B-579E532E589B}"/>
    <dgm:cxn modelId="{21607247-2B42-4634-9B21-70734D107D39}" type="presOf" srcId="{F11BDC32-D6BF-4DA9-8F04-E07C5D9BD025}" destId="{485ADE0E-1720-4B4F-BE07-2598BC1C1711}" srcOrd="0" destOrd="0" presId="urn:microsoft.com/office/officeart/2005/8/layout/pyramid4"/>
    <dgm:cxn modelId="{BF5929D1-5330-4270-BB13-0D6CBFE079F6}" type="presOf" srcId="{89471395-9F1A-4F03-8A91-E7FAF7FF8B09}" destId="{410A58B0-C6CA-4380-AAFC-E3D061DAA23B}" srcOrd="0" destOrd="0" presId="urn:microsoft.com/office/officeart/2005/8/layout/pyramid4"/>
    <dgm:cxn modelId="{BA84FD81-3429-4FDB-9937-CD872945EF91}" srcId="{DF2E92F6-2920-4277-9B7F-6066C4109F87}" destId="{24DE1E24-439C-4103-A002-7C99D3187EA9}" srcOrd="0" destOrd="0" parTransId="{B59D9C1F-3EB6-4FA2-BD00-AD44BBAA30B1}" sibTransId="{1C773C83-718E-4EFA-958A-710FC917E7D0}"/>
    <dgm:cxn modelId="{D843707B-CEA8-469A-91B5-82ECA406F3CF}" srcId="{DF2E92F6-2920-4277-9B7F-6066C4109F87}" destId="{F11BDC32-D6BF-4DA9-8F04-E07C5D9BD025}" srcOrd="1" destOrd="0" parTransId="{009E50F3-D6AE-4158-AB18-0D7CD421391E}" sibTransId="{29BBE9DF-59F9-46D5-B638-563F047F5AB2}"/>
    <dgm:cxn modelId="{352FD15E-9D59-4FF6-80A2-48130773C903}" type="presOf" srcId="{24DE1E24-439C-4103-A002-7C99D3187EA9}" destId="{50977F33-9369-413F-A043-C499C8018A64}" srcOrd="0" destOrd="0" presId="urn:microsoft.com/office/officeart/2005/8/layout/pyramid4"/>
    <dgm:cxn modelId="{8F120C38-6581-4C6A-89C1-300DE77ECE9A}" type="presParOf" srcId="{CA8C7ED0-4EFE-4DBC-8FFD-84335271C390}" destId="{50977F33-9369-413F-A043-C499C8018A64}" srcOrd="0" destOrd="0" presId="urn:microsoft.com/office/officeart/2005/8/layout/pyramid4"/>
    <dgm:cxn modelId="{74C37DF6-EA14-4C6B-911B-0C0ED5457D08}" type="presParOf" srcId="{CA8C7ED0-4EFE-4DBC-8FFD-84335271C390}" destId="{485ADE0E-1720-4B4F-BE07-2598BC1C1711}" srcOrd="1" destOrd="0" presId="urn:microsoft.com/office/officeart/2005/8/layout/pyramid4"/>
    <dgm:cxn modelId="{55AC535B-7F37-4229-9928-40FE9966200A}" type="presParOf" srcId="{CA8C7ED0-4EFE-4DBC-8FFD-84335271C390}" destId="{410A58B0-C6CA-4380-AAFC-E3D061DAA23B}" srcOrd="2" destOrd="0" presId="urn:microsoft.com/office/officeart/2005/8/layout/pyramid4"/>
    <dgm:cxn modelId="{71D2B680-7D97-41E5-ABEF-85DB39DE5E8D}" type="presParOf" srcId="{CA8C7ED0-4EFE-4DBC-8FFD-84335271C390}" destId="{326C7A3A-7CE6-435F-8F54-18ACCEED5C90}" srcOrd="3" destOrd="0" presId="urn:microsoft.com/office/officeart/2005/8/layout/pyramid4"/>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4" loCatId="pyramid" qsTypeId="urn:microsoft.com/office/officeart/2005/8/quickstyle/simple1" qsCatId="simple" csTypeId="urn:microsoft.com/office/officeart/2005/8/colors/colorful5" csCatId="colorful"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CA8C7ED0-4EFE-4DBC-8FFD-84335271C390}" type="pres">
      <dgm:prSet presAssocID="{DF2E92F6-2920-4277-9B7F-6066C4109F87}" presName="compositeShape" presStyleCnt="0">
        <dgm:presLayoutVars>
          <dgm:chMax val="9"/>
          <dgm:dir/>
          <dgm:resizeHandles val="exact"/>
        </dgm:presLayoutVars>
      </dgm:prSet>
      <dgm:spPr/>
    </dgm:pt>
    <dgm:pt modelId="{50977F33-9369-413F-A043-C499C8018A64}" type="pres">
      <dgm:prSet presAssocID="{DF2E92F6-2920-4277-9B7F-6066C4109F87}" presName="triangle1" presStyleLbl="node1" presStyleIdx="0" presStyleCnt="4">
        <dgm:presLayoutVars>
          <dgm:bulletEnabled val="1"/>
        </dgm:presLayoutVars>
      </dgm:prSet>
      <dgm:spPr/>
      <dgm:t>
        <a:bodyPr/>
        <a:lstStyle/>
        <a:p>
          <a:endParaRPr lang="en-US"/>
        </a:p>
      </dgm:t>
    </dgm:pt>
    <dgm:pt modelId="{485ADE0E-1720-4B4F-BE07-2598BC1C1711}" type="pres">
      <dgm:prSet presAssocID="{DF2E92F6-2920-4277-9B7F-6066C4109F87}" presName="triangle2" presStyleLbl="node1" presStyleIdx="1" presStyleCnt="4">
        <dgm:presLayoutVars>
          <dgm:bulletEnabled val="1"/>
        </dgm:presLayoutVars>
      </dgm:prSet>
      <dgm:spPr/>
      <dgm:t>
        <a:bodyPr/>
        <a:lstStyle/>
        <a:p>
          <a:endParaRPr lang="en-US"/>
        </a:p>
      </dgm:t>
    </dgm:pt>
    <dgm:pt modelId="{410A58B0-C6CA-4380-AAFC-E3D061DAA23B}" type="pres">
      <dgm:prSet presAssocID="{DF2E92F6-2920-4277-9B7F-6066C4109F87}" presName="triangle3" presStyleLbl="node1" presStyleIdx="2" presStyleCnt="4">
        <dgm:presLayoutVars>
          <dgm:bulletEnabled val="1"/>
        </dgm:presLayoutVars>
      </dgm:prSet>
      <dgm:spPr/>
      <dgm:t>
        <a:bodyPr/>
        <a:lstStyle/>
        <a:p>
          <a:endParaRPr lang="en-US"/>
        </a:p>
      </dgm:t>
    </dgm:pt>
    <dgm:pt modelId="{326C7A3A-7CE6-435F-8F54-18ACCEED5C90}" type="pres">
      <dgm:prSet presAssocID="{DF2E92F6-2920-4277-9B7F-6066C4109F87}" presName="triangle4" presStyleLbl="node1" presStyleIdx="3" presStyleCnt="4">
        <dgm:presLayoutVars>
          <dgm:bulletEnabled val="1"/>
        </dgm:presLayoutVars>
      </dgm:prSet>
      <dgm:spPr/>
    </dgm:pt>
  </dgm:ptLst>
  <dgm:cxnLst>
    <dgm:cxn modelId="{71CD5478-3784-42B6-8044-1073E6E10A14}" type="presOf" srcId="{DF2E92F6-2920-4277-9B7F-6066C4109F87}" destId="{CA8C7ED0-4EFE-4DBC-8FFD-84335271C390}" srcOrd="0" destOrd="0" presId="urn:microsoft.com/office/officeart/2005/8/layout/pyramid4"/>
    <dgm:cxn modelId="{95C48C34-0B96-442E-BDAE-2E3EE26F73F2}" srcId="{DF2E92F6-2920-4277-9B7F-6066C4109F87}" destId="{89471395-9F1A-4F03-8A91-E7FAF7FF8B09}" srcOrd="2" destOrd="0" parTransId="{25494339-B438-4BC3-BA0F-017EBC15983F}" sibTransId="{A54333CE-5FA2-46E9-802B-579E532E589B}"/>
    <dgm:cxn modelId="{397C7270-02F6-4729-85AD-452CD7CD6391}" type="presOf" srcId="{F11BDC32-D6BF-4DA9-8F04-E07C5D9BD025}" destId="{485ADE0E-1720-4B4F-BE07-2598BC1C1711}" srcOrd="0" destOrd="0" presId="urn:microsoft.com/office/officeart/2005/8/layout/pyramid4"/>
    <dgm:cxn modelId="{FF798CF0-1178-4BEC-9CB5-351F0680ACCE}" type="presOf" srcId="{24DE1E24-439C-4103-A002-7C99D3187EA9}" destId="{50977F33-9369-413F-A043-C499C8018A64}" srcOrd="0" destOrd="0" presId="urn:microsoft.com/office/officeart/2005/8/layout/pyramid4"/>
    <dgm:cxn modelId="{BA84FD81-3429-4FDB-9937-CD872945EF91}" srcId="{DF2E92F6-2920-4277-9B7F-6066C4109F87}" destId="{24DE1E24-439C-4103-A002-7C99D3187EA9}" srcOrd="0" destOrd="0" parTransId="{B59D9C1F-3EB6-4FA2-BD00-AD44BBAA30B1}" sibTransId="{1C773C83-718E-4EFA-958A-710FC917E7D0}"/>
    <dgm:cxn modelId="{8A30D980-366A-45E0-88AD-25A14770A2F8}" type="presOf" srcId="{89471395-9F1A-4F03-8A91-E7FAF7FF8B09}" destId="{410A58B0-C6CA-4380-AAFC-E3D061DAA23B}" srcOrd="0" destOrd="0" presId="urn:microsoft.com/office/officeart/2005/8/layout/pyramid4"/>
    <dgm:cxn modelId="{D843707B-CEA8-469A-91B5-82ECA406F3CF}" srcId="{DF2E92F6-2920-4277-9B7F-6066C4109F87}" destId="{F11BDC32-D6BF-4DA9-8F04-E07C5D9BD025}" srcOrd="1" destOrd="0" parTransId="{009E50F3-D6AE-4158-AB18-0D7CD421391E}" sibTransId="{29BBE9DF-59F9-46D5-B638-563F047F5AB2}"/>
    <dgm:cxn modelId="{8F512D7E-06E7-4695-A04B-FA34526F5D61}" type="presParOf" srcId="{CA8C7ED0-4EFE-4DBC-8FFD-84335271C390}" destId="{50977F33-9369-413F-A043-C499C8018A64}" srcOrd="0" destOrd="0" presId="urn:microsoft.com/office/officeart/2005/8/layout/pyramid4"/>
    <dgm:cxn modelId="{23799DAD-991F-4587-AFA3-420AFB0AC81E}" type="presParOf" srcId="{CA8C7ED0-4EFE-4DBC-8FFD-84335271C390}" destId="{485ADE0E-1720-4B4F-BE07-2598BC1C1711}" srcOrd="1" destOrd="0" presId="urn:microsoft.com/office/officeart/2005/8/layout/pyramid4"/>
    <dgm:cxn modelId="{CD692E4E-51E3-456A-BF46-D69C9DCFF46A}" type="presParOf" srcId="{CA8C7ED0-4EFE-4DBC-8FFD-84335271C390}" destId="{410A58B0-C6CA-4380-AAFC-E3D061DAA23B}" srcOrd="2" destOrd="0" presId="urn:microsoft.com/office/officeart/2005/8/layout/pyramid4"/>
    <dgm:cxn modelId="{58324871-E297-485C-B427-380EB3C4395B}" type="presParOf" srcId="{CA8C7ED0-4EFE-4DBC-8FFD-84335271C390}" destId="{326C7A3A-7CE6-435F-8F54-18ACCEED5C90}" srcOrd="3" destOrd="0" presId="urn:microsoft.com/office/officeart/2005/8/layout/pyramid4"/>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4" loCatId="pyramid" qsTypeId="urn:microsoft.com/office/officeart/2005/8/quickstyle/simple1" qsCatId="simple" csTypeId="urn:microsoft.com/office/officeart/2005/8/colors/colorful2" csCatId="colorful"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CA8C7ED0-4EFE-4DBC-8FFD-84335271C390}" type="pres">
      <dgm:prSet presAssocID="{DF2E92F6-2920-4277-9B7F-6066C4109F87}" presName="compositeShape" presStyleCnt="0">
        <dgm:presLayoutVars>
          <dgm:chMax val="9"/>
          <dgm:dir/>
          <dgm:resizeHandles val="exact"/>
        </dgm:presLayoutVars>
      </dgm:prSet>
      <dgm:spPr/>
    </dgm:pt>
    <dgm:pt modelId="{50977F33-9369-413F-A043-C499C8018A64}" type="pres">
      <dgm:prSet presAssocID="{DF2E92F6-2920-4277-9B7F-6066C4109F87}" presName="triangle1" presStyleLbl="node1" presStyleIdx="0" presStyleCnt="4">
        <dgm:presLayoutVars>
          <dgm:bulletEnabled val="1"/>
        </dgm:presLayoutVars>
      </dgm:prSet>
      <dgm:spPr/>
      <dgm:t>
        <a:bodyPr/>
        <a:lstStyle/>
        <a:p>
          <a:endParaRPr lang="en-US"/>
        </a:p>
      </dgm:t>
    </dgm:pt>
    <dgm:pt modelId="{485ADE0E-1720-4B4F-BE07-2598BC1C1711}" type="pres">
      <dgm:prSet presAssocID="{DF2E92F6-2920-4277-9B7F-6066C4109F87}" presName="triangle2" presStyleLbl="node1" presStyleIdx="1" presStyleCnt="4">
        <dgm:presLayoutVars>
          <dgm:bulletEnabled val="1"/>
        </dgm:presLayoutVars>
      </dgm:prSet>
      <dgm:spPr/>
      <dgm:t>
        <a:bodyPr/>
        <a:lstStyle/>
        <a:p>
          <a:endParaRPr lang="en-US"/>
        </a:p>
      </dgm:t>
    </dgm:pt>
    <dgm:pt modelId="{410A58B0-C6CA-4380-AAFC-E3D061DAA23B}" type="pres">
      <dgm:prSet presAssocID="{DF2E92F6-2920-4277-9B7F-6066C4109F87}" presName="triangle3" presStyleLbl="node1" presStyleIdx="2" presStyleCnt="4">
        <dgm:presLayoutVars>
          <dgm:bulletEnabled val="1"/>
        </dgm:presLayoutVars>
      </dgm:prSet>
      <dgm:spPr/>
      <dgm:t>
        <a:bodyPr/>
        <a:lstStyle/>
        <a:p>
          <a:endParaRPr lang="en-US"/>
        </a:p>
      </dgm:t>
    </dgm:pt>
    <dgm:pt modelId="{326C7A3A-7CE6-435F-8F54-18ACCEED5C90}" type="pres">
      <dgm:prSet presAssocID="{DF2E92F6-2920-4277-9B7F-6066C4109F87}" presName="triangle4" presStyleLbl="node1" presStyleIdx="3" presStyleCnt="4">
        <dgm:presLayoutVars>
          <dgm:bulletEnabled val="1"/>
        </dgm:presLayoutVars>
      </dgm:prSet>
      <dgm:spPr/>
    </dgm:pt>
  </dgm:ptLst>
  <dgm:cxnLst>
    <dgm:cxn modelId="{95C48C34-0B96-442E-BDAE-2E3EE26F73F2}" srcId="{DF2E92F6-2920-4277-9B7F-6066C4109F87}" destId="{89471395-9F1A-4F03-8A91-E7FAF7FF8B09}" srcOrd="2" destOrd="0" parTransId="{25494339-B438-4BC3-BA0F-017EBC15983F}" sibTransId="{A54333CE-5FA2-46E9-802B-579E532E589B}"/>
    <dgm:cxn modelId="{6F6A63AE-4BCE-4267-AD3C-E26BE2A85466}" type="presOf" srcId="{DF2E92F6-2920-4277-9B7F-6066C4109F87}" destId="{CA8C7ED0-4EFE-4DBC-8FFD-84335271C390}" srcOrd="0" destOrd="0" presId="urn:microsoft.com/office/officeart/2005/8/layout/pyramid4"/>
    <dgm:cxn modelId="{BA84FD81-3429-4FDB-9937-CD872945EF91}" srcId="{DF2E92F6-2920-4277-9B7F-6066C4109F87}" destId="{24DE1E24-439C-4103-A002-7C99D3187EA9}" srcOrd="0" destOrd="0" parTransId="{B59D9C1F-3EB6-4FA2-BD00-AD44BBAA30B1}" sibTransId="{1C773C83-718E-4EFA-958A-710FC917E7D0}"/>
    <dgm:cxn modelId="{D843707B-CEA8-469A-91B5-82ECA406F3CF}" srcId="{DF2E92F6-2920-4277-9B7F-6066C4109F87}" destId="{F11BDC32-D6BF-4DA9-8F04-E07C5D9BD025}" srcOrd="1" destOrd="0" parTransId="{009E50F3-D6AE-4158-AB18-0D7CD421391E}" sibTransId="{29BBE9DF-59F9-46D5-B638-563F047F5AB2}"/>
    <dgm:cxn modelId="{A5DD9D77-4848-42B5-B1D3-434AED6950DD}" type="presOf" srcId="{24DE1E24-439C-4103-A002-7C99D3187EA9}" destId="{50977F33-9369-413F-A043-C499C8018A64}" srcOrd="0" destOrd="0" presId="urn:microsoft.com/office/officeart/2005/8/layout/pyramid4"/>
    <dgm:cxn modelId="{CEB13E40-D2E4-436A-914A-40675FD434BE}" type="presOf" srcId="{F11BDC32-D6BF-4DA9-8F04-E07C5D9BD025}" destId="{485ADE0E-1720-4B4F-BE07-2598BC1C1711}" srcOrd="0" destOrd="0" presId="urn:microsoft.com/office/officeart/2005/8/layout/pyramid4"/>
    <dgm:cxn modelId="{E8D2239E-6422-4F71-BB83-2CC123A19393}" type="presOf" srcId="{89471395-9F1A-4F03-8A91-E7FAF7FF8B09}" destId="{410A58B0-C6CA-4380-AAFC-E3D061DAA23B}" srcOrd="0" destOrd="0" presId="urn:microsoft.com/office/officeart/2005/8/layout/pyramid4"/>
    <dgm:cxn modelId="{754B229A-9745-442D-A8E8-8669BD344C1E}" type="presParOf" srcId="{CA8C7ED0-4EFE-4DBC-8FFD-84335271C390}" destId="{50977F33-9369-413F-A043-C499C8018A64}" srcOrd="0" destOrd="0" presId="urn:microsoft.com/office/officeart/2005/8/layout/pyramid4"/>
    <dgm:cxn modelId="{5FD0D2E8-A293-4B71-8517-C4D4E54007BC}" type="presParOf" srcId="{CA8C7ED0-4EFE-4DBC-8FFD-84335271C390}" destId="{485ADE0E-1720-4B4F-BE07-2598BC1C1711}" srcOrd="1" destOrd="0" presId="urn:microsoft.com/office/officeart/2005/8/layout/pyramid4"/>
    <dgm:cxn modelId="{C2C0F178-0674-4B71-818A-157041778BF7}" type="presParOf" srcId="{CA8C7ED0-4EFE-4DBC-8FFD-84335271C390}" destId="{410A58B0-C6CA-4380-AAFC-E3D061DAA23B}" srcOrd="2" destOrd="0" presId="urn:microsoft.com/office/officeart/2005/8/layout/pyramid4"/>
    <dgm:cxn modelId="{E117994F-C231-497C-B5AC-36EDF062BD71}" type="presParOf" srcId="{CA8C7ED0-4EFE-4DBC-8FFD-84335271C390}" destId="{326C7A3A-7CE6-435F-8F54-18ACCEED5C90}" srcOrd="3" destOrd="0" presId="urn:microsoft.com/office/officeart/2005/8/layout/pyramid4"/>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3" loCatId="pyramid" qsTypeId="urn:microsoft.com/office/officeart/2005/8/quickstyle/simple1" qsCatId="simple" csTypeId="urn:microsoft.com/office/officeart/2005/8/colors/colorful3" csCatId="colorful"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AAC7386F-37EE-4505-9808-95A4AF36480E}" type="pres">
      <dgm:prSet presAssocID="{DF2E92F6-2920-4277-9B7F-6066C4109F87}" presName="Name0" presStyleCnt="0">
        <dgm:presLayoutVars>
          <dgm:dir/>
          <dgm:animLvl val="lvl"/>
          <dgm:resizeHandles val="exact"/>
        </dgm:presLayoutVars>
      </dgm:prSet>
      <dgm:spPr/>
    </dgm:pt>
    <dgm:pt modelId="{5C34B7B5-AC38-493A-86C2-20D600CF82A1}" type="pres">
      <dgm:prSet presAssocID="{24DE1E24-439C-4103-A002-7C99D3187EA9}" presName="Name8" presStyleCnt="0"/>
      <dgm:spPr/>
    </dgm:pt>
    <dgm:pt modelId="{A504CB7D-2B43-4B83-BBB1-5B18DD9C4790}" type="pres">
      <dgm:prSet presAssocID="{24DE1E24-439C-4103-A002-7C99D3187EA9}" presName="level" presStyleLbl="node1" presStyleIdx="0" presStyleCnt="3" custLinFactNeighborY="-9961">
        <dgm:presLayoutVars>
          <dgm:chMax val="1"/>
          <dgm:bulletEnabled val="1"/>
        </dgm:presLayoutVars>
      </dgm:prSet>
      <dgm:spPr/>
      <dgm:t>
        <a:bodyPr/>
        <a:lstStyle/>
        <a:p>
          <a:endParaRPr lang="en-US"/>
        </a:p>
      </dgm:t>
    </dgm:pt>
    <dgm:pt modelId="{121CBA6B-6E71-4DC7-BEF1-96E76B35ED92}" type="pres">
      <dgm:prSet presAssocID="{24DE1E24-439C-4103-A002-7C99D3187EA9}" presName="levelTx" presStyleLbl="revTx" presStyleIdx="0" presStyleCnt="0">
        <dgm:presLayoutVars>
          <dgm:chMax val="1"/>
          <dgm:bulletEnabled val="1"/>
        </dgm:presLayoutVars>
      </dgm:prSet>
      <dgm:spPr/>
      <dgm:t>
        <a:bodyPr/>
        <a:lstStyle/>
        <a:p>
          <a:endParaRPr lang="en-US"/>
        </a:p>
      </dgm:t>
    </dgm:pt>
    <dgm:pt modelId="{892AC990-E935-4540-A07B-B83B998593D4}" type="pres">
      <dgm:prSet presAssocID="{F11BDC32-D6BF-4DA9-8F04-E07C5D9BD025}" presName="Name8" presStyleCnt="0"/>
      <dgm:spPr/>
    </dgm:pt>
    <dgm:pt modelId="{7CE744AD-856D-4AF5-A53E-A29565032B18}" type="pres">
      <dgm:prSet presAssocID="{F11BDC32-D6BF-4DA9-8F04-E07C5D9BD025}" presName="level" presStyleLbl="node1" presStyleIdx="1" presStyleCnt="3">
        <dgm:presLayoutVars>
          <dgm:chMax val="1"/>
          <dgm:bulletEnabled val="1"/>
        </dgm:presLayoutVars>
      </dgm:prSet>
      <dgm:spPr/>
      <dgm:t>
        <a:bodyPr/>
        <a:lstStyle/>
        <a:p>
          <a:endParaRPr lang="en-US"/>
        </a:p>
      </dgm:t>
    </dgm:pt>
    <dgm:pt modelId="{59754B21-98AF-4B35-AAA5-864545A1C504}" type="pres">
      <dgm:prSet presAssocID="{F11BDC32-D6BF-4DA9-8F04-E07C5D9BD025}" presName="levelTx" presStyleLbl="revTx" presStyleIdx="0" presStyleCnt="0">
        <dgm:presLayoutVars>
          <dgm:chMax val="1"/>
          <dgm:bulletEnabled val="1"/>
        </dgm:presLayoutVars>
      </dgm:prSet>
      <dgm:spPr/>
      <dgm:t>
        <a:bodyPr/>
        <a:lstStyle/>
        <a:p>
          <a:endParaRPr lang="en-US"/>
        </a:p>
      </dgm:t>
    </dgm:pt>
    <dgm:pt modelId="{626056F2-84A7-4BA0-A918-775389EB81C0}" type="pres">
      <dgm:prSet presAssocID="{89471395-9F1A-4F03-8A91-E7FAF7FF8B09}" presName="Name8" presStyleCnt="0"/>
      <dgm:spPr/>
    </dgm:pt>
    <dgm:pt modelId="{38525B35-6872-43BD-8D7B-0E280DC08819}" type="pres">
      <dgm:prSet presAssocID="{89471395-9F1A-4F03-8A91-E7FAF7FF8B09}" presName="level" presStyleLbl="node1" presStyleIdx="2" presStyleCnt="3">
        <dgm:presLayoutVars>
          <dgm:chMax val="1"/>
          <dgm:bulletEnabled val="1"/>
        </dgm:presLayoutVars>
      </dgm:prSet>
      <dgm:spPr/>
      <dgm:t>
        <a:bodyPr/>
        <a:lstStyle/>
        <a:p>
          <a:endParaRPr lang="en-US"/>
        </a:p>
      </dgm:t>
    </dgm:pt>
    <dgm:pt modelId="{FBF90CC8-BD1A-4FA2-8821-7B99BC31E656}" type="pres">
      <dgm:prSet presAssocID="{89471395-9F1A-4F03-8A91-E7FAF7FF8B09}" presName="levelTx" presStyleLbl="revTx" presStyleIdx="0" presStyleCnt="0">
        <dgm:presLayoutVars>
          <dgm:chMax val="1"/>
          <dgm:bulletEnabled val="1"/>
        </dgm:presLayoutVars>
      </dgm:prSet>
      <dgm:spPr/>
      <dgm:t>
        <a:bodyPr/>
        <a:lstStyle/>
        <a:p>
          <a:endParaRPr lang="en-US"/>
        </a:p>
      </dgm:t>
    </dgm:pt>
  </dgm:ptLst>
  <dgm:cxnLst>
    <dgm:cxn modelId="{62F5A95D-ED36-475D-8F57-ED4F6281D723}" type="presOf" srcId="{F11BDC32-D6BF-4DA9-8F04-E07C5D9BD025}" destId="{7CE744AD-856D-4AF5-A53E-A29565032B18}" srcOrd="0" destOrd="0" presId="urn:microsoft.com/office/officeart/2005/8/layout/pyramid3"/>
    <dgm:cxn modelId="{95C48C34-0B96-442E-BDAE-2E3EE26F73F2}" srcId="{DF2E92F6-2920-4277-9B7F-6066C4109F87}" destId="{89471395-9F1A-4F03-8A91-E7FAF7FF8B09}" srcOrd="2" destOrd="0" parTransId="{25494339-B438-4BC3-BA0F-017EBC15983F}" sibTransId="{A54333CE-5FA2-46E9-802B-579E532E589B}"/>
    <dgm:cxn modelId="{CDBE022B-6A32-48E5-9406-581284FEC6C1}" type="presOf" srcId="{89471395-9F1A-4F03-8A91-E7FAF7FF8B09}" destId="{38525B35-6872-43BD-8D7B-0E280DC08819}" srcOrd="0" destOrd="0" presId="urn:microsoft.com/office/officeart/2005/8/layout/pyramid3"/>
    <dgm:cxn modelId="{6FA13447-45B9-4982-ADDC-BAA557ABF941}" type="presOf" srcId="{24DE1E24-439C-4103-A002-7C99D3187EA9}" destId="{A504CB7D-2B43-4B83-BBB1-5B18DD9C4790}" srcOrd="0" destOrd="0" presId="urn:microsoft.com/office/officeart/2005/8/layout/pyramid3"/>
    <dgm:cxn modelId="{108D19B8-DDE1-439D-8A50-7E8773E0B927}" type="presOf" srcId="{F11BDC32-D6BF-4DA9-8F04-E07C5D9BD025}" destId="{59754B21-98AF-4B35-AAA5-864545A1C504}" srcOrd="1" destOrd="0" presId="urn:microsoft.com/office/officeart/2005/8/layout/pyramid3"/>
    <dgm:cxn modelId="{BA84FD81-3429-4FDB-9937-CD872945EF91}" srcId="{DF2E92F6-2920-4277-9B7F-6066C4109F87}" destId="{24DE1E24-439C-4103-A002-7C99D3187EA9}" srcOrd="0" destOrd="0" parTransId="{B59D9C1F-3EB6-4FA2-BD00-AD44BBAA30B1}" sibTransId="{1C773C83-718E-4EFA-958A-710FC917E7D0}"/>
    <dgm:cxn modelId="{25340A69-8B4B-4945-9081-D4E42464F279}" type="presOf" srcId="{89471395-9F1A-4F03-8A91-E7FAF7FF8B09}" destId="{FBF90CC8-BD1A-4FA2-8821-7B99BC31E656}" srcOrd="1" destOrd="0" presId="urn:microsoft.com/office/officeart/2005/8/layout/pyramid3"/>
    <dgm:cxn modelId="{D843707B-CEA8-469A-91B5-82ECA406F3CF}" srcId="{DF2E92F6-2920-4277-9B7F-6066C4109F87}" destId="{F11BDC32-D6BF-4DA9-8F04-E07C5D9BD025}" srcOrd="1" destOrd="0" parTransId="{009E50F3-D6AE-4158-AB18-0D7CD421391E}" sibTransId="{29BBE9DF-59F9-46D5-B638-563F047F5AB2}"/>
    <dgm:cxn modelId="{C6716BA6-6E8C-492B-A34F-81757DCE8101}" type="presOf" srcId="{24DE1E24-439C-4103-A002-7C99D3187EA9}" destId="{121CBA6B-6E71-4DC7-BEF1-96E76B35ED92}" srcOrd="1" destOrd="0" presId="urn:microsoft.com/office/officeart/2005/8/layout/pyramid3"/>
    <dgm:cxn modelId="{81CC9F58-93BA-411D-A622-3B8FFB2DE2DE}" type="presOf" srcId="{DF2E92F6-2920-4277-9B7F-6066C4109F87}" destId="{AAC7386F-37EE-4505-9808-95A4AF36480E}" srcOrd="0" destOrd="0" presId="urn:microsoft.com/office/officeart/2005/8/layout/pyramid3"/>
    <dgm:cxn modelId="{2A7B889D-967B-4EBE-B911-403267C7AD3C}" type="presParOf" srcId="{AAC7386F-37EE-4505-9808-95A4AF36480E}" destId="{5C34B7B5-AC38-493A-86C2-20D600CF82A1}" srcOrd="0" destOrd="0" presId="urn:microsoft.com/office/officeart/2005/8/layout/pyramid3"/>
    <dgm:cxn modelId="{72430814-C175-4C72-AB4B-71AF636ED9AC}" type="presParOf" srcId="{5C34B7B5-AC38-493A-86C2-20D600CF82A1}" destId="{A504CB7D-2B43-4B83-BBB1-5B18DD9C4790}" srcOrd="0" destOrd="0" presId="urn:microsoft.com/office/officeart/2005/8/layout/pyramid3"/>
    <dgm:cxn modelId="{56A4B21D-772D-4CD1-BC40-6B0606A8C229}" type="presParOf" srcId="{5C34B7B5-AC38-493A-86C2-20D600CF82A1}" destId="{121CBA6B-6E71-4DC7-BEF1-96E76B35ED92}" srcOrd="1" destOrd="0" presId="urn:microsoft.com/office/officeart/2005/8/layout/pyramid3"/>
    <dgm:cxn modelId="{A2BCD0C6-51F6-463E-940D-4F53999088F2}" type="presParOf" srcId="{AAC7386F-37EE-4505-9808-95A4AF36480E}" destId="{892AC990-E935-4540-A07B-B83B998593D4}" srcOrd="1" destOrd="0" presId="urn:microsoft.com/office/officeart/2005/8/layout/pyramid3"/>
    <dgm:cxn modelId="{06265A77-65A4-4218-B818-A581938F3021}" type="presParOf" srcId="{892AC990-E935-4540-A07B-B83B998593D4}" destId="{7CE744AD-856D-4AF5-A53E-A29565032B18}" srcOrd="0" destOrd="0" presId="urn:microsoft.com/office/officeart/2005/8/layout/pyramid3"/>
    <dgm:cxn modelId="{3EDC862B-E6AC-433D-9E47-9B2EC6838B2E}" type="presParOf" srcId="{892AC990-E935-4540-A07B-B83B998593D4}" destId="{59754B21-98AF-4B35-AAA5-864545A1C504}" srcOrd="1" destOrd="0" presId="urn:microsoft.com/office/officeart/2005/8/layout/pyramid3"/>
    <dgm:cxn modelId="{673E7776-36B9-40E1-BD6F-3A97179D856A}" type="presParOf" srcId="{AAC7386F-37EE-4505-9808-95A4AF36480E}" destId="{626056F2-84A7-4BA0-A918-775389EB81C0}" srcOrd="2" destOrd="0" presId="urn:microsoft.com/office/officeart/2005/8/layout/pyramid3"/>
    <dgm:cxn modelId="{6C0A38D2-7084-45A2-B4CA-0CCC71A06E73}" type="presParOf" srcId="{626056F2-84A7-4BA0-A918-775389EB81C0}" destId="{38525B35-6872-43BD-8D7B-0E280DC08819}" srcOrd="0" destOrd="0" presId="urn:microsoft.com/office/officeart/2005/8/layout/pyramid3"/>
    <dgm:cxn modelId="{2B76AC37-B5D7-479A-AF73-556083BBC795}" type="presParOf" srcId="{626056F2-84A7-4BA0-A918-775389EB81C0}" destId="{FBF90CC8-BD1A-4FA2-8821-7B99BC31E656}" srcOrd="1" destOrd="0" presId="urn:microsoft.com/office/officeart/2005/8/layout/pyramid3"/>
  </dgm:cxnLst>
  <dgm:bg/>
  <dgm:whole/>
  <dgm:extLst>
    <a:ext uri="http://schemas.microsoft.com/office/drawing/2008/diagram">
      <dsp:dataModelExt xmlns:dsp="http://schemas.microsoft.com/office/drawing/2008/diagram" xmlns="" relId="rId2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4E6197C-8121-41B2-8616-3570FDDA0D74}" type="doc">
      <dgm:prSet loTypeId="urn:microsoft.com/office/officeart/2005/8/layout/vList6" loCatId="list" qsTypeId="urn:microsoft.com/office/officeart/2005/8/quickstyle/simple1" qsCatId="simple" csTypeId="urn:microsoft.com/office/officeart/2005/8/colors/colorful5" csCatId="colorful"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11045D35-7288-4EF1-9B2C-4E97FC510C2F}" type="pres">
      <dgm:prSet presAssocID="{54E6197C-8121-41B2-8616-3570FDDA0D74}" presName="Name0" presStyleCnt="0">
        <dgm:presLayoutVars>
          <dgm:dir/>
          <dgm:animLvl val="lvl"/>
          <dgm:resizeHandles/>
        </dgm:presLayoutVars>
      </dgm:prSet>
      <dgm:spPr/>
    </dgm:pt>
    <dgm:pt modelId="{FE6EC103-3999-40AB-9EBC-9B4745AB1832}" type="pres">
      <dgm:prSet presAssocID="{F3E597B6-77B2-4A12-9C73-4C88FD28D5FA}" presName="linNode" presStyleCnt="0"/>
      <dgm:spPr/>
    </dgm:pt>
    <dgm:pt modelId="{26E832E0-4DF6-419F-AA4F-EE83AE10FEEB}" type="pres">
      <dgm:prSet presAssocID="{F3E597B6-77B2-4A12-9C73-4C88FD28D5FA}" presName="parentShp" presStyleLbl="node1" presStyleIdx="0" presStyleCnt="3" custLinFactNeighborX="-7042" custLinFactNeighborY="781">
        <dgm:presLayoutVars>
          <dgm:bulletEnabled val="1"/>
        </dgm:presLayoutVars>
      </dgm:prSet>
      <dgm:spPr/>
      <dgm:t>
        <a:bodyPr/>
        <a:lstStyle/>
        <a:p>
          <a:endParaRPr lang="en-US"/>
        </a:p>
      </dgm:t>
    </dgm:pt>
    <dgm:pt modelId="{69BC9A41-3F91-46F9-B9C3-6078A2A6ED86}" type="pres">
      <dgm:prSet presAssocID="{F3E597B6-77B2-4A12-9C73-4C88FD28D5FA}" presName="childShp" presStyleLbl="bgAccFollowNode1" presStyleIdx="0" presStyleCnt="3">
        <dgm:presLayoutVars>
          <dgm:bulletEnabled val="1"/>
        </dgm:presLayoutVars>
      </dgm:prSet>
      <dgm:spPr/>
    </dgm:pt>
    <dgm:pt modelId="{9DDDB484-F483-4CD7-8AE7-E4C0EF6D1DF3}" type="pres">
      <dgm:prSet presAssocID="{7CCCEB45-B1A7-4422-9E88-2D11554F1862}" presName="spacing" presStyleCnt="0"/>
      <dgm:spPr/>
    </dgm:pt>
    <dgm:pt modelId="{3C9246A3-768B-466D-8FF3-C09615AD0B3C}" type="pres">
      <dgm:prSet presAssocID="{1C2CF5D3-8AC5-4062-AF30-9C7A675501FA}" presName="linNode" presStyleCnt="0"/>
      <dgm:spPr/>
    </dgm:pt>
    <dgm:pt modelId="{753A3E64-105F-447C-9015-07C993D9858C}" type="pres">
      <dgm:prSet presAssocID="{1C2CF5D3-8AC5-4062-AF30-9C7A675501FA}" presName="parentShp" presStyleLbl="node1" presStyleIdx="1" presStyleCnt="3">
        <dgm:presLayoutVars>
          <dgm:bulletEnabled val="1"/>
        </dgm:presLayoutVars>
      </dgm:prSet>
      <dgm:spPr/>
      <dgm:t>
        <a:bodyPr/>
        <a:lstStyle/>
        <a:p>
          <a:endParaRPr lang="en-US"/>
        </a:p>
      </dgm:t>
    </dgm:pt>
    <dgm:pt modelId="{6708B14E-AD58-4137-B905-208E478D97EB}" type="pres">
      <dgm:prSet presAssocID="{1C2CF5D3-8AC5-4062-AF30-9C7A675501FA}" presName="childShp" presStyleLbl="bgAccFollowNode1" presStyleIdx="1" presStyleCnt="3">
        <dgm:presLayoutVars>
          <dgm:bulletEnabled val="1"/>
        </dgm:presLayoutVars>
      </dgm:prSet>
      <dgm:spPr/>
    </dgm:pt>
    <dgm:pt modelId="{87152FCB-CA42-41A9-9DD9-994E6F15176A}" type="pres">
      <dgm:prSet presAssocID="{5B4307FC-B0B4-40AD-9717-EEF166FC420B}" presName="spacing" presStyleCnt="0"/>
      <dgm:spPr/>
    </dgm:pt>
    <dgm:pt modelId="{16D7605A-859B-4509-9BAE-839BD5CE75A3}" type="pres">
      <dgm:prSet presAssocID="{621CAAFC-CBF7-44A1-8464-6602B3249A5C}" presName="linNode" presStyleCnt="0"/>
      <dgm:spPr/>
    </dgm:pt>
    <dgm:pt modelId="{A38B6C45-10AB-45E8-9A66-C333AD42142A}" type="pres">
      <dgm:prSet presAssocID="{621CAAFC-CBF7-44A1-8464-6602B3249A5C}" presName="parentShp" presStyleLbl="node1" presStyleIdx="2" presStyleCnt="3">
        <dgm:presLayoutVars>
          <dgm:bulletEnabled val="1"/>
        </dgm:presLayoutVars>
      </dgm:prSet>
      <dgm:spPr/>
      <dgm:t>
        <a:bodyPr/>
        <a:lstStyle/>
        <a:p>
          <a:endParaRPr lang="en-US"/>
        </a:p>
      </dgm:t>
    </dgm:pt>
    <dgm:pt modelId="{3B47C3B6-B3DB-4757-B768-C3AA7A91C176}" type="pres">
      <dgm:prSet presAssocID="{621CAAFC-CBF7-44A1-8464-6602B3249A5C}" presName="childShp" presStyleLbl="bgAccFollowNode1" presStyleIdx="2" presStyleCnt="3">
        <dgm:presLayoutVars>
          <dgm:bulletEnabled val="1"/>
        </dgm:presLayoutVars>
      </dgm:prSet>
      <dgm:spPr/>
    </dgm:pt>
  </dgm:ptLst>
  <dgm:cxnLst>
    <dgm:cxn modelId="{B98867B1-D2E5-4756-9045-E60DB28CF84E}" type="presOf" srcId="{621CAAFC-CBF7-44A1-8464-6602B3249A5C}" destId="{A38B6C45-10AB-45E8-9A66-C333AD42142A}" srcOrd="0" destOrd="0" presId="urn:microsoft.com/office/officeart/2005/8/layout/vList6"/>
    <dgm:cxn modelId="{DEB49464-9932-4B1D-80A0-2062C14E5C4F}" type="presOf" srcId="{54E6197C-8121-41B2-8616-3570FDDA0D74}" destId="{11045D35-7288-4EF1-9B2C-4E97FC510C2F}" srcOrd="0" destOrd="0" presId="urn:microsoft.com/office/officeart/2005/8/layout/vList6"/>
    <dgm:cxn modelId="{99DA7084-EF22-4C3D-AB22-4793AB56B511}" srcId="{54E6197C-8121-41B2-8616-3570FDDA0D74}" destId="{F3E597B6-77B2-4A12-9C73-4C88FD28D5FA}" srcOrd="0" destOrd="0" parTransId="{C72FF50A-C568-4584-B681-6CD8E0C8784F}" sibTransId="{7CCCEB45-B1A7-4422-9E88-2D11554F1862}"/>
    <dgm:cxn modelId="{AD3F10E5-69BB-4A8C-AFA4-DAE588B9AED0}" srcId="{54E6197C-8121-41B2-8616-3570FDDA0D74}" destId="{621CAAFC-CBF7-44A1-8464-6602B3249A5C}" srcOrd="2" destOrd="0" parTransId="{4C8F6CE6-DBC3-4857-B281-C1C9ECD02616}" sibTransId="{66E18332-42A9-4DD3-9035-6FE221F30D75}"/>
    <dgm:cxn modelId="{460E505E-42AD-46EC-BB81-4D21B2A2323C}" type="presOf" srcId="{F3E597B6-77B2-4A12-9C73-4C88FD28D5FA}" destId="{26E832E0-4DF6-419F-AA4F-EE83AE10FEEB}" srcOrd="0" destOrd="0" presId="urn:microsoft.com/office/officeart/2005/8/layout/vList6"/>
    <dgm:cxn modelId="{9A55D84B-20A3-486D-995D-80EE8EE2328C}" srcId="{54E6197C-8121-41B2-8616-3570FDDA0D74}" destId="{1C2CF5D3-8AC5-4062-AF30-9C7A675501FA}" srcOrd="1" destOrd="0" parTransId="{491F6BA4-FBB0-46DA-96E3-5C771F9BA071}" sibTransId="{5B4307FC-B0B4-40AD-9717-EEF166FC420B}"/>
    <dgm:cxn modelId="{9ED7337F-034D-4B07-AB2E-06CFFC7CD574}" type="presOf" srcId="{1C2CF5D3-8AC5-4062-AF30-9C7A675501FA}" destId="{753A3E64-105F-447C-9015-07C993D9858C}" srcOrd="0" destOrd="0" presId="urn:microsoft.com/office/officeart/2005/8/layout/vList6"/>
    <dgm:cxn modelId="{EEFFABA4-49DC-492E-9B06-3286AB00F514}" type="presParOf" srcId="{11045D35-7288-4EF1-9B2C-4E97FC510C2F}" destId="{FE6EC103-3999-40AB-9EBC-9B4745AB1832}" srcOrd="0" destOrd="0" presId="urn:microsoft.com/office/officeart/2005/8/layout/vList6"/>
    <dgm:cxn modelId="{015010E8-9444-4E6F-9940-282DED1866CB}" type="presParOf" srcId="{FE6EC103-3999-40AB-9EBC-9B4745AB1832}" destId="{26E832E0-4DF6-419F-AA4F-EE83AE10FEEB}" srcOrd="0" destOrd="0" presId="urn:microsoft.com/office/officeart/2005/8/layout/vList6"/>
    <dgm:cxn modelId="{E829A0E3-27E8-4560-8265-C3A9C4AC82D2}" type="presParOf" srcId="{FE6EC103-3999-40AB-9EBC-9B4745AB1832}" destId="{69BC9A41-3F91-46F9-B9C3-6078A2A6ED86}" srcOrd="1" destOrd="0" presId="urn:microsoft.com/office/officeart/2005/8/layout/vList6"/>
    <dgm:cxn modelId="{4DB87499-F2C6-4906-832D-2A57DF254FD3}" type="presParOf" srcId="{11045D35-7288-4EF1-9B2C-4E97FC510C2F}" destId="{9DDDB484-F483-4CD7-8AE7-E4C0EF6D1DF3}" srcOrd="1" destOrd="0" presId="urn:microsoft.com/office/officeart/2005/8/layout/vList6"/>
    <dgm:cxn modelId="{723964C3-C2E5-450E-8B3E-04A00A758DE6}" type="presParOf" srcId="{11045D35-7288-4EF1-9B2C-4E97FC510C2F}" destId="{3C9246A3-768B-466D-8FF3-C09615AD0B3C}" srcOrd="2" destOrd="0" presId="urn:microsoft.com/office/officeart/2005/8/layout/vList6"/>
    <dgm:cxn modelId="{799994C3-C87A-44AD-8106-5EAB6B60B26D}" type="presParOf" srcId="{3C9246A3-768B-466D-8FF3-C09615AD0B3C}" destId="{753A3E64-105F-447C-9015-07C993D9858C}" srcOrd="0" destOrd="0" presId="urn:microsoft.com/office/officeart/2005/8/layout/vList6"/>
    <dgm:cxn modelId="{C2EFDD81-BBCF-46D9-96DB-225D71B1BE43}" type="presParOf" srcId="{3C9246A3-768B-466D-8FF3-C09615AD0B3C}" destId="{6708B14E-AD58-4137-B905-208E478D97EB}" srcOrd="1" destOrd="0" presId="urn:microsoft.com/office/officeart/2005/8/layout/vList6"/>
    <dgm:cxn modelId="{DD339649-AA88-4F2C-A100-F28DF0921401}" type="presParOf" srcId="{11045D35-7288-4EF1-9B2C-4E97FC510C2F}" destId="{87152FCB-CA42-41A9-9DD9-994E6F15176A}" srcOrd="3" destOrd="0" presId="urn:microsoft.com/office/officeart/2005/8/layout/vList6"/>
    <dgm:cxn modelId="{76645061-8F8F-4B18-B50A-A739E215FBA9}" type="presParOf" srcId="{11045D35-7288-4EF1-9B2C-4E97FC510C2F}" destId="{16D7605A-859B-4509-9BAE-839BD5CE75A3}" srcOrd="4" destOrd="0" presId="urn:microsoft.com/office/officeart/2005/8/layout/vList6"/>
    <dgm:cxn modelId="{4F5B2929-29E8-4392-B485-BFC9DDAE0D04}" type="presParOf" srcId="{16D7605A-859B-4509-9BAE-839BD5CE75A3}" destId="{A38B6C45-10AB-45E8-9A66-C333AD42142A}" srcOrd="0" destOrd="0" presId="urn:microsoft.com/office/officeart/2005/8/layout/vList6"/>
    <dgm:cxn modelId="{26F2682D-8158-4533-B9DA-B2653F9EE5FD}" type="presParOf" srcId="{16D7605A-859B-4509-9BAE-839BD5CE75A3}" destId="{3B47C3B6-B3DB-4757-B768-C3AA7A91C176}"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4" loCatId="hierarchy" qsTypeId="urn:microsoft.com/office/officeart/2005/8/quickstyle/simple1" qsCatId="simple" csTypeId="urn:microsoft.com/office/officeart/2005/8/colors/colorful5" csCatId="colorful"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D124DF9D-BA4A-4130-808D-CB92034CA01B}" type="pres">
      <dgm:prSet presAssocID="{9615AD3A-10E3-46F0-9AB9-7D48DC9F6089}" presName="Name0" presStyleCnt="0">
        <dgm:presLayoutVars>
          <dgm:chPref val="1"/>
          <dgm:dir/>
          <dgm:animOne val="branch"/>
          <dgm:animLvl val="lvl"/>
          <dgm:resizeHandles/>
        </dgm:presLayoutVars>
      </dgm:prSet>
      <dgm:spPr/>
      <dgm:t>
        <a:bodyPr/>
        <a:lstStyle/>
        <a:p>
          <a:endParaRPr lang="en-US"/>
        </a:p>
      </dgm:t>
    </dgm:pt>
    <dgm:pt modelId="{D3DC1EAF-1352-473E-AA06-CEB2E62CA40D}" type="pres">
      <dgm:prSet presAssocID="{03442568-EDA2-483C-A0F0-C0BC5D7ED6E1}" presName="vertOne" presStyleCnt="0"/>
      <dgm:spPr/>
    </dgm:pt>
    <dgm:pt modelId="{D7FC528B-468D-4F2A-89EE-6014F31D4632}" type="pres">
      <dgm:prSet presAssocID="{03442568-EDA2-483C-A0F0-C0BC5D7ED6E1}" presName="txOne" presStyleLbl="node0" presStyleIdx="0" presStyleCnt="4">
        <dgm:presLayoutVars>
          <dgm:chPref val="3"/>
        </dgm:presLayoutVars>
      </dgm:prSet>
      <dgm:spPr/>
      <dgm:t>
        <a:bodyPr/>
        <a:lstStyle/>
        <a:p>
          <a:endParaRPr lang="en-US"/>
        </a:p>
      </dgm:t>
    </dgm:pt>
    <dgm:pt modelId="{FBCD17E3-13A2-4DAC-B8F1-36279612A184}" type="pres">
      <dgm:prSet presAssocID="{03442568-EDA2-483C-A0F0-C0BC5D7ED6E1}" presName="parTransOne" presStyleCnt="0"/>
      <dgm:spPr/>
    </dgm:pt>
    <dgm:pt modelId="{F37FE047-B534-4424-906D-109DB60540C2}" type="pres">
      <dgm:prSet presAssocID="{03442568-EDA2-483C-A0F0-C0BC5D7ED6E1}" presName="horzOne" presStyleCnt="0"/>
      <dgm:spPr/>
    </dgm:pt>
    <dgm:pt modelId="{3E221017-5DD6-4F46-B8CD-9F868491CD66}" type="pres">
      <dgm:prSet presAssocID="{B86CC77F-E68B-4B80-9A9B-F8D0C35988F7}" presName="vertTwo" presStyleCnt="0"/>
      <dgm:spPr/>
    </dgm:pt>
    <dgm:pt modelId="{3C96CB58-DE35-4A1F-B273-7BF635101AD7}" type="pres">
      <dgm:prSet presAssocID="{B86CC77F-E68B-4B80-9A9B-F8D0C35988F7}" presName="txTwo" presStyleLbl="node2" presStyleIdx="0" presStyleCnt="2">
        <dgm:presLayoutVars>
          <dgm:chPref val="3"/>
        </dgm:presLayoutVars>
      </dgm:prSet>
      <dgm:spPr/>
      <dgm:t>
        <a:bodyPr/>
        <a:lstStyle/>
        <a:p>
          <a:endParaRPr lang="en-US"/>
        </a:p>
      </dgm:t>
    </dgm:pt>
    <dgm:pt modelId="{0369002B-863B-42E4-953F-F9AE600A750F}" type="pres">
      <dgm:prSet presAssocID="{B86CC77F-E68B-4B80-9A9B-F8D0C35988F7}" presName="parTransTwo" presStyleCnt="0"/>
      <dgm:spPr/>
    </dgm:pt>
    <dgm:pt modelId="{31033135-74B4-46E1-8ABC-C46DAF149220}" type="pres">
      <dgm:prSet presAssocID="{B86CC77F-E68B-4B80-9A9B-F8D0C35988F7}" presName="horzTwo" presStyleCnt="0"/>
      <dgm:spPr/>
    </dgm:pt>
    <dgm:pt modelId="{E5E67156-29A2-461C-95B5-FDE407EAAA09}" type="pres">
      <dgm:prSet presAssocID="{57B9DA23-2CCE-4FE5-8F16-08CA5563C5BB}" presName="vertThree" presStyleCnt="0"/>
      <dgm:spPr/>
    </dgm:pt>
    <dgm:pt modelId="{D56B9CAC-D422-43AD-A10A-AC39994BBBCA}" type="pres">
      <dgm:prSet presAssocID="{57B9DA23-2CCE-4FE5-8F16-08CA5563C5BB}" presName="txThree" presStyleLbl="node3" presStyleIdx="0" presStyleCnt="3">
        <dgm:presLayoutVars>
          <dgm:chPref val="3"/>
        </dgm:presLayoutVars>
      </dgm:prSet>
      <dgm:spPr/>
      <dgm:t>
        <a:bodyPr/>
        <a:lstStyle/>
        <a:p>
          <a:endParaRPr lang="en-US"/>
        </a:p>
      </dgm:t>
    </dgm:pt>
    <dgm:pt modelId="{803C0898-CB83-4A06-ADA6-2363331D5C62}" type="pres">
      <dgm:prSet presAssocID="{57B9DA23-2CCE-4FE5-8F16-08CA5563C5BB}" presName="horzThree" presStyleCnt="0"/>
      <dgm:spPr/>
    </dgm:pt>
    <dgm:pt modelId="{D8434B2C-9D9B-49D3-9E1E-B28C6C092F4B}" type="pres">
      <dgm:prSet presAssocID="{2F218529-3B41-403B-9ED5-49464E020DCA}" presName="sibSpaceThree" presStyleCnt="0"/>
      <dgm:spPr/>
    </dgm:pt>
    <dgm:pt modelId="{EE070AA0-AAC6-471E-9606-8E6634BE9BE6}" type="pres">
      <dgm:prSet presAssocID="{99BE4ED8-40D5-4E57-A88A-79C1ABCF0298}" presName="vertThree" presStyleCnt="0"/>
      <dgm:spPr/>
    </dgm:pt>
    <dgm:pt modelId="{4FA7238E-A61F-4D8D-9CBE-3DFA9F18FC45}" type="pres">
      <dgm:prSet presAssocID="{99BE4ED8-40D5-4E57-A88A-79C1ABCF0298}" presName="txThree" presStyleLbl="node3" presStyleIdx="1" presStyleCnt="3">
        <dgm:presLayoutVars>
          <dgm:chPref val="3"/>
        </dgm:presLayoutVars>
      </dgm:prSet>
      <dgm:spPr/>
      <dgm:t>
        <a:bodyPr/>
        <a:lstStyle/>
        <a:p>
          <a:endParaRPr lang="en-US"/>
        </a:p>
      </dgm:t>
    </dgm:pt>
    <dgm:pt modelId="{47F4F075-FE95-416B-B9B6-B5A771909035}" type="pres">
      <dgm:prSet presAssocID="{99BE4ED8-40D5-4E57-A88A-79C1ABCF0298}" presName="horzThree" presStyleCnt="0"/>
      <dgm:spPr/>
    </dgm:pt>
    <dgm:pt modelId="{1CD38609-884F-45E1-9982-2D0F1ACB05BB}" type="pres">
      <dgm:prSet presAssocID="{875DB544-286D-42C4-A75F-CE1D50188FED}" presName="sibSpaceTwo" presStyleCnt="0"/>
      <dgm:spPr/>
    </dgm:pt>
    <dgm:pt modelId="{0AB95875-A826-4A49-9C93-5C84AB0F4E78}" type="pres">
      <dgm:prSet presAssocID="{7CB437E1-E0DE-4587-94E8-73B03D15AF6B}" presName="vertTwo" presStyleCnt="0"/>
      <dgm:spPr/>
    </dgm:pt>
    <dgm:pt modelId="{A72E873B-3DF3-4858-B29C-76DEF949DC92}" type="pres">
      <dgm:prSet presAssocID="{7CB437E1-E0DE-4587-94E8-73B03D15AF6B}" presName="txTwo" presStyleLbl="node2" presStyleIdx="1" presStyleCnt="2">
        <dgm:presLayoutVars>
          <dgm:chPref val="3"/>
        </dgm:presLayoutVars>
      </dgm:prSet>
      <dgm:spPr/>
      <dgm:t>
        <a:bodyPr/>
        <a:lstStyle/>
        <a:p>
          <a:endParaRPr lang="en-US"/>
        </a:p>
      </dgm:t>
    </dgm:pt>
    <dgm:pt modelId="{04A958FE-6C71-4A66-A869-7BE7AFD45DBA}" type="pres">
      <dgm:prSet presAssocID="{7CB437E1-E0DE-4587-94E8-73B03D15AF6B}" presName="parTransTwo" presStyleCnt="0"/>
      <dgm:spPr/>
    </dgm:pt>
    <dgm:pt modelId="{20B7408E-0B1D-4A5D-9DD2-7B7F3514739B}" type="pres">
      <dgm:prSet presAssocID="{7CB437E1-E0DE-4587-94E8-73B03D15AF6B}" presName="horzTwo" presStyleCnt="0"/>
      <dgm:spPr/>
    </dgm:pt>
    <dgm:pt modelId="{BF85FCD0-A554-4935-8752-DBC6CFC9C254}" type="pres">
      <dgm:prSet presAssocID="{551821D0-D8F7-496A-BD18-B204D78E0CA7}" presName="vertThree" presStyleCnt="0"/>
      <dgm:spPr/>
    </dgm:pt>
    <dgm:pt modelId="{9C17DC1B-BD34-46FE-ABAD-375BC2126525}" type="pres">
      <dgm:prSet presAssocID="{551821D0-D8F7-496A-BD18-B204D78E0CA7}" presName="txThree" presStyleLbl="node3" presStyleIdx="2" presStyleCnt="3">
        <dgm:presLayoutVars>
          <dgm:chPref val="3"/>
        </dgm:presLayoutVars>
      </dgm:prSet>
      <dgm:spPr/>
      <dgm:t>
        <a:bodyPr/>
        <a:lstStyle/>
        <a:p>
          <a:endParaRPr lang="en-US"/>
        </a:p>
      </dgm:t>
    </dgm:pt>
    <dgm:pt modelId="{8117A2C9-B888-4EF7-9437-BDE2EC4D31E4}" type="pres">
      <dgm:prSet presAssocID="{551821D0-D8F7-496A-BD18-B204D78E0CA7}" presName="horzThree" presStyleCnt="0"/>
      <dgm:spPr/>
    </dgm:pt>
    <dgm:pt modelId="{BBC863FB-3FE0-4469-9D94-64ED0A553324}" type="pres">
      <dgm:prSet presAssocID="{EE818FAD-6961-4328-9FAB-38861F42830B}" presName="sibSpaceOne" presStyleCnt="0"/>
      <dgm:spPr/>
    </dgm:pt>
    <dgm:pt modelId="{E2BB2804-0700-478E-A07A-3CF7B9B2BAC4}" type="pres">
      <dgm:prSet presAssocID="{2A71EF29-B28B-4220-8482-3229B5FC81DB}" presName="vertOne" presStyleCnt="0"/>
      <dgm:spPr/>
    </dgm:pt>
    <dgm:pt modelId="{274FF626-275E-4F33-A89C-41FD5FBF068D}" type="pres">
      <dgm:prSet presAssocID="{2A71EF29-B28B-4220-8482-3229B5FC81DB}" presName="txOne" presStyleLbl="node0" presStyleIdx="1" presStyleCnt="4">
        <dgm:presLayoutVars>
          <dgm:chPref val="3"/>
        </dgm:presLayoutVars>
      </dgm:prSet>
      <dgm:spPr/>
      <dgm:t>
        <a:bodyPr/>
        <a:lstStyle/>
        <a:p>
          <a:endParaRPr lang="en-US"/>
        </a:p>
      </dgm:t>
    </dgm:pt>
    <dgm:pt modelId="{EE664283-CD41-44ED-8D85-F423F9A1B881}" type="pres">
      <dgm:prSet presAssocID="{2A71EF29-B28B-4220-8482-3229B5FC81DB}" presName="horzOne" presStyleCnt="0"/>
      <dgm:spPr/>
    </dgm:pt>
    <dgm:pt modelId="{FFD023F7-233C-4479-AC33-D56F113DE8AB}" type="pres">
      <dgm:prSet presAssocID="{84E904B5-BFD3-4A99-BB4E-DD24F8694A88}" presName="sibSpaceOne" presStyleCnt="0"/>
      <dgm:spPr/>
    </dgm:pt>
    <dgm:pt modelId="{297AB627-500B-40BA-9480-01772C0798AD}" type="pres">
      <dgm:prSet presAssocID="{35F2B1AF-9055-44D4-B83C-E84E4F64D3E7}" presName="vertOne" presStyleCnt="0"/>
      <dgm:spPr/>
    </dgm:pt>
    <dgm:pt modelId="{0F3427AA-BB4C-4B83-AE63-06168790AB89}" type="pres">
      <dgm:prSet presAssocID="{35F2B1AF-9055-44D4-B83C-E84E4F64D3E7}" presName="txOne" presStyleLbl="node0" presStyleIdx="2" presStyleCnt="4" custLinFactNeighborX="-1197" custLinFactNeighborY="-14376">
        <dgm:presLayoutVars>
          <dgm:chPref val="3"/>
        </dgm:presLayoutVars>
      </dgm:prSet>
      <dgm:spPr/>
      <dgm:t>
        <a:bodyPr/>
        <a:lstStyle/>
        <a:p>
          <a:endParaRPr lang="en-US"/>
        </a:p>
      </dgm:t>
    </dgm:pt>
    <dgm:pt modelId="{FDCE9D1D-6F6F-4CF3-91BF-60EA51E6267C}" type="pres">
      <dgm:prSet presAssocID="{35F2B1AF-9055-44D4-B83C-E84E4F64D3E7}" presName="horzOne" presStyleCnt="0"/>
      <dgm:spPr/>
    </dgm:pt>
    <dgm:pt modelId="{8FD7E42C-D7FD-43A6-A93D-599D30B94249}" type="pres">
      <dgm:prSet presAssocID="{9B26B096-D168-435C-A59D-80ACE472723C}" presName="sibSpaceOne" presStyleCnt="0"/>
      <dgm:spPr/>
    </dgm:pt>
    <dgm:pt modelId="{CEB1E80E-E62B-4854-878B-19B256BB7372}" type="pres">
      <dgm:prSet presAssocID="{50CF1148-1721-4353-89E1-B72484A3F617}" presName="vertOne" presStyleCnt="0"/>
      <dgm:spPr/>
    </dgm:pt>
    <dgm:pt modelId="{DB56D2E4-6C96-4CD1-9892-EEB693923FE3}" type="pres">
      <dgm:prSet presAssocID="{50CF1148-1721-4353-89E1-B72484A3F617}" presName="txOne" presStyleLbl="node0" presStyleIdx="3" presStyleCnt="4">
        <dgm:presLayoutVars>
          <dgm:chPref val="3"/>
        </dgm:presLayoutVars>
      </dgm:prSet>
      <dgm:spPr/>
      <dgm:t>
        <a:bodyPr/>
        <a:lstStyle/>
        <a:p>
          <a:endParaRPr lang="en-US"/>
        </a:p>
      </dgm:t>
    </dgm:pt>
    <dgm:pt modelId="{F0825DBA-6B24-4717-85A3-1AB4656A36D3}" type="pres">
      <dgm:prSet presAssocID="{50CF1148-1721-4353-89E1-B72484A3F617}" presName="horzOne" presStyleCnt="0"/>
      <dgm:spPr/>
    </dgm:pt>
  </dgm:ptLst>
  <dgm:cxnLst>
    <dgm:cxn modelId="{D499E6CD-2E8D-42BA-9F28-2F883936F5DE}" type="presOf" srcId="{99BE4ED8-40D5-4E57-A88A-79C1ABCF0298}" destId="{4FA7238E-A61F-4D8D-9CBE-3DFA9F18FC45}" srcOrd="0" destOrd="0" presId="urn:microsoft.com/office/officeart/2005/8/layout/hierarchy4"/>
    <dgm:cxn modelId="{997EABC2-80CF-49D5-A949-B302DF3AA842}" type="presOf" srcId="{551821D0-D8F7-496A-BD18-B204D78E0CA7}" destId="{9C17DC1B-BD34-46FE-ABAD-375BC2126525}" srcOrd="0" destOrd="0" presId="urn:microsoft.com/office/officeart/2005/8/layout/hierarchy4"/>
    <dgm:cxn modelId="{FFA2A69C-E380-4EBF-AB48-75A3590C9F03}" srcId="{9615AD3A-10E3-46F0-9AB9-7D48DC9F6089}" destId="{50CF1148-1721-4353-89E1-B72484A3F617}" srcOrd="3" destOrd="0" parTransId="{644DC614-3528-4E72-8C91-C3B2012496BD}" sibTransId="{15E2F546-6646-4695-91F6-D393FB12779A}"/>
    <dgm:cxn modelId="{17DD9260-59D6-43AB-9F94-008698268D16}" srcId="{9615AD3A-10E3-46F0-9AB9-7D48DC9F6089}" destId="{03442568-EDA2-483C-A0F0-C0BC5D7ED6E1}" srcOrd="0" destOrd="0" parTransId="{3E4DB50D-D54C-4D71-A311-1789E7B8FD36}" sibTransId="{EE818FAD-6961-4328-9FAB-38861F42830B}"/>
    <dgm:cxn modelId="{1FD1AFBE-9DC4-4C49-81D5-A591912E4805}" type="presOf" srcId="{B86CC77F-E68B-4B80-9A9B-F8D0C35988F7}" destId="{3C96CB58-DE35-4A1F-B273-7BF635101AD7}" srcOrd="0" destOrd="0" presId="urn:microsoft.com/office/officeart/2005/8/layout/hierarchy4"/>
    <dgm:cxn modelId="{6A139190-EB35-469B-AA26-B2237CCE9794}" type="presOf" srcId="{35F2B1AF-9055-44D4-B83C-E84E4F64D3E7}" destId="{0F3427AA-BB4C-4B83-AE63-06168790AB89}" srcOrd="0" destOrd="0" presId="urn:microsoft.com/office/officeart/2005/8/layout/hierarchy4"/>
    <dgm:cxn modelId="{0F7EA604-5269-4A2F-B9E3-962FA118EC99}" srcId="{9615AD3A-10E3-46F0-9AB9-7D48DC9F6089}" destId="{2A71EF29-B28B-4220-8482-3229B5FC81DB}" srcOrd="1" destOrd="0" parTransId="{12F2A887-37EE-405C-B9F2-889449428F41}" sibTransId="{84E904B5-BFD3-4A99-BB4E-DD24F8694A88}"/>
    <dgm:cxn modelId="{E4DB39DE-7144-4A16-8C3B-B32E447A34A8}" srcId="{7CB437E1-E0DE-4587-94E8-73B03D15AF6B}" destId="{551821D0-D8F7-496A-BD18-B204D78E0CA7}" srcOrd="0" destOrd="0" parTransId="{66B1C703-AD1C-43BF-8A6A-DD9ECEA51222}" sibTransId="{019900A4-C36C-4BF8-9A84-2A6D4D56EE2B}"/>
    <dgm:cxn modelId="{4C1E2F25-634E-4AC2-9E83-45EDA0B9791C}" srcId="{03442568-EDA2-483C-A0F0-C0BC5D7ED6E1}" destId="{B86CC77F-E68B-4B80-9A9B-F8D0C35988F7}" srcOrd="0" destOrd="0" parTransId="{53ADBCA7-9AB4-4758-8797-9C526874353B}" sibTransId="{875DB544-286D-42C4-A75F-CE1D50188FED}"/>
    <dgm:cxn modelId="{0E3BC828-5D8E-491E-BCBB-725C381E275F}" type="presOf" srcId="{50CF1148-1721-4353-89E1-B72484A3F617}" destId="{DB56D2E4-6C96-4CD1-9892-EEB693923FE3}" srcOrd="0" destOrd="0" presId="urn:microsoft.com/office/officeart/2005/8/layout/hierarchy4"/>
    <dgm:cxn modelId="{095F44F4-DA38-423F-844C-7148B23EA8D4}" type="presOf" srcId="{57B9DA23-2CCE-4FE5-8F16-08CA5563C5BB}" destId="{D56B9CAC-D422-43AD-A10A-AC39994BBBCA}" srcOrd="0" destOrd="0" presId="urn:microsoft.com/office/officeart/2005/8/layout/hierarchy4"/>
    <dgm:cxn modelId="{9CAF2AE1-016D-452C-AA71-704F7A6B327F}" type="presOf" srcId="{2A71EF29-B28B-4220-8482-3229B5FC81DB}" destId="{274FF626-275E-4F33-A89C-41FD5FBF068D}" srcOrd="0" destOrd="0" presId="urn:microsoft.com/office/officeart/2005/8/layout/hierarchy4"/>
    <dgm:cxn modelId="{177EA074-E6B5-49FB-91FA-7EFF3B10FA19}" srcId="{03442568-EDA2-483C-A0F0-C0BC5D7ED6E1}" destId="{7CB437E1-E0DE-4587-94E8-73B03D15AF6B}" srcOrd="1" destOrd="0" parTransId="{3488F8FF-C37C-4541-B4D7-06E0BB08E6D1}" sibTransId="{6C4A4031-77ED-4FC4-96BB-993BE40544E2}"/>
    <dgm:cxn modelId="{94810C2E-AFDD-4F13-91E7-51B9B679F061}" srcId="{B86CC77F-E68B-4B80-9A9B-F8D0C35988F7}" destId="{99BE4ED8-40D5-4E57-A88A-79C1ABCF0298}" srcOrd="1" destOrd="0" parTransId="{1087DD46-776E-4947-916E-4875669994BD}" sibTransId="{DAA8DFB2-A00A-43BD-A5DC-2571B68F1365}"/>
    <dgm:cxn modelId="{BEC43BDF-9C23-4418-951C-B0D2C7C325F4}" srcId="{9615AD3A-10E3-46F0-9AB9-7D48DC9F6089}" destId="{35F2B1AF-9055-44D4-B83C-E84E4F64D3E7}" srcOrd="2" destOrd="0" parTransId="{2842E585-2796-4760-9494-7F1924DAB1A5}" sibTransId="{9B26B096-D168-435C-A59D-80ACE472723C}"/>
    <dgm:cxn modelId="{CFF1695E-A2F0-4896-B5AB-1CB2846B1C14}" type="presOf" srcId="{7CB437E1-E0DE-4587-94E8-73B03D15AF6B}" destId="{A72E873B-3DF3-4858-B29C-76DEF949DC92}" srcOrd="0" destOrd="0" presId="urn:microsoft.com/office/officeart/2005/8/layout/hierarchy4"/>
    <dgm:cxn modelId="{707F8DFA-3D08-44F9-AC09-A36B827F555A}" type="presOf" srcId="{03442568-EDA2-483C-A0F0-C0BC5D7ED6E1}" destId="{D7FC528B-468D-4F2A-89EE-6014F31D4632}" srcOrd="0" destOrd="0" presId="urn:microsoft.com/office/officeart/2005/8/layout/hierarchy4"/>
    <dgm:cxn modelId="{11BEC122-B1AE-4489-9D08-A1E66294324B}" srcId="{B86CC77F-E68B-4B80-9A9B-F8D0C35988F7}" destId="{57B9DA23-2CCE-4FE5-8F16-08CA5563C5BB}" srcOrd="0" destOrd="0" parTransId="{7F164E20-CD33-4028-84D7-C2D0E22A6B7F}" sibTransId="{2F218529-3B41-403B-9ED5-49464E020DCA}"/>
    <dgm:cxn modelId="{D61E2BE8-31CD-4F14-81AD-266F1CC11F51}" type="presOf" srcId="{9615AD3A-10E3-46F0-9AB9-7D48DC9F6089}" destId="{D124DF9D-BA4A-4130-808D-CB92034CA01B}" srcOrd="0" destOrd="0" presId="urn:microsoft.com/office/officeart/2005/8/layout/hierarchy4"/>
    <dgm:cxn modelId="{802309D3-64F6-47CF-A3F4-FFE079B1543C}" type="presParOf" srcId="{D124DF9D-BA4A-4130-808D-CB92034CA01B}" destId="{D3DC1EAF-1352-473E-AA06-CEB2E62CA40D}" srcOrd="0" destOrd="0" presId="urn:microsoft.com/office/officeart/2005/8/layout/hierarchy4"/>
    <dgm:cxn modelId="{3F85613C-E406-40EB-A583-9CE966889B63}" type="presParOf" srcId="{D3DC1EAF-1352-473E-AA06-CEB2E62CA40D}" destId="{D7FC528B-468D-4F2A-89EE-6014F31D4632}" srcOrd="0" destOrd="0" presId="urn:microsoft.com/office/officeart/2005/8/layout/hierarchy4"/>
    <dgm:cxn modelId="{2FDABD54-A68C-4543-AB4A-F101C3131115}" type="presParOf" srcId="{D3DC1EAF-1352-473E-AA06-CEB2E62CA40D}" destId="{FBCD17E3-13A2-4DAC-B8F1-36279612A184}" srcOrd="1" destOrd="0" presId="urn:microsoft.com/office/officeart/2005/8/layout/hierarchy4"/>
    <dgm:cxn modelId="{162B78EB-A40F-4909-BB27-753E832AC247}" type="presParOf" srcId="{D3DC1EAF-1352-473E-AA06-CEB2E62CA40D}" destId="{F37FE047-B534-4424-906D-109DB60540C2}" srcOrd="2" destOrd="0" presId="urn:microsoft.com/office/officeart/2005/8/layout/hierarchy4"/>
    <dgm:cxn modelId="{92C9B108-AB00-47FB-84BA-6B43CA16D93D}" type="presParOf" srcId="{F37FE047-B534-4424-906D-109DB60540C2}" destId="{3E221017-5DD6-4F46-B8CD-9F868491CD66}" srcOrd="0" destOrd="0" presId="urn:microsoft.com/office/officeart/2005/8/layout/hierarchy4"/>
    <dgm:cxn modelId="{03C9119E-0805-425B-A32D-A825D5395614}" type="presParOf" srcId="{3E221017-5DD6-4F46-B8CD-9F868491CD66}" destId="{3C96CB58-DE35-4A1F-B273-7BF635101AD7}" srcOrd="0" destOrd="0" presId="urn:microsoft.com/office/officeart/2005/8/layout/hierarchy4"/>
    <dgm:cxn modelId="{F2CAEC1A-F9D5-447B-ACCA-652E46D62E9A}" type="presParOf" srcId="{3E221017-5DD6-4F46-B8CD-9F868491CD66}" destId="{0369002B-863B-42E4-953F-F9AE600A750F}" srcOrd="1" destOrd="0" presId="urn:microsoft.com/office/officeart/2005/8/layout/hierarchy4"/>
    <dgm:cxn modelId="{51DC855B-4A29-4EC5-9A22-7ABC6C2043E7}" type="presParOf" srcId="{3E221017-5DD6-4F46-B8CD-9F868491CD66}" destId="{31033135-74B4-46E1-8ABC-C46DAF149220}" srcOrd="2" destOrd="0" presId="urn:microsoft.com/office/officeart/2005/8/layout/hierarchy4"/>
    <dgm:cxn modelId="{0A55136B-F619-4541-A6C5-9ACFE477E277}" type="presParOf" srcId="{31033135-74B4-46E1-8ABC-C46DAF149220}" destId="{E5E67156-29A2-461C-95B5-FDE407EAAA09}" srcOrd="0" destOrd="0" presId="urn:microsoft.com/office/officeart/2005/8/layout/hierarchy4"/>
    <dgm:cxn modelId="{792350C1-01E5-4512-A195-0568D4CB2557}" type="presParOf" srcId="{E5E67156-29A2-461C-95B5-FDE407EAAA09}" destId="{D56B9CAC-D422-43AD-A10A-AC39994BBBCA}" srcOrd="0" destOrd="0" presId="urn:microsoft.com/office/officeart/2005/8/layout/hierarchy4"/>
    <dgm:cxn modelId="{5F83B14A-AD7A-45CA-9F34-135A6E009350}" type="presParOf" srcId="{E5E67156-29A2-461C-95B5-FDE407EAAA09}" destId="{803C0898-CB83-4A06-ADA6-2363331D5C62}" srcOrd="1" destOrd="0" presId="urn:microsoft.com/office/officeart/2005/8/layout/hierarchy4"/>
    <dgm:cxn modelId="{86B93C76-EC18-41B7-BF97-E06CAC9D10CD}" type="presParOf" srcId="{31033135-74B4-46E1-8ABC-C46DAF149220}" destId="{D8434B2C-9D9B-49D3-9E1E-B28C6C092F4B}" srcOrd="1" destOrd="0" presId="urn:microsoft.com/office/officeart/2005/8/layout/hierarchy4"/>
    <dgm:cxn modelId="{040FD556-74AE-4DC8-B4DF-A913CECE2AE8}" type="presParOf" srcId="{31033135-74B4-46E1-8ABC-C46DAF149220}" destId="{EE070AA0-AAC6-471E-9606-8E6634BE9BE6}" srcOrd="2" destOrd="0" presId="urn:microsoft.com/office/officeart/2005/8/layout/hierarchy4"/>
    <dgm:cxn modelId="{DD2754C0-E12E-4C9E-9087-4B5365C14189}" type="presParOf" srcId="{EE070AA0-AAC6-471E-9606-8E6634BE9BE6}" destId="{4FA7238E-A61F-4D8D-9CBE-3DFA9F18FC45}" srcOrd="0" destOrd="0" presId="urn:microsoft.com/office/officeart/2005/8/layout/hierarchy4"/>
    <dgm:cxn modelId="{C9CDA5A6-0784-4EDF-9B29-F9C8560AE34D}" type="presParOf" srcId="{EE070AA0-AAC6-471E-9606-8E6634BE9BE6}" destId="{47F4F075-FE95-416B-B9B6-B5A771909035}" srcOrd="1" destOrd="0" presId="urn:microsoft.com/office/officeart/2005/8/layout/hierarchy4"/>
    <dgm:cxn modelId="{031A59C2-115E-4AB0-AA57-9B45BB480DE2}" type="presParOf" srcId="{F37FE047-B534-4424-906D-109DB60540C2}" destId="{1CD38609-884F-45E1-9982-2D0F1ACB05BB}" srcOrd="1" destOrd="0" presId="urn:microsoft.com/office/officeart/2005/8/layout/hierarchy4"/>
    <dgm:cxn modelId="{DDE768E3-510F-47A8-826B-4736D121BF7B}" type="presParOf" srcId="{F37FE047-B534-4424-906D-109DB60540C2}" destId="{0AB95875-A826-4A49-9C93-5C84AB0F4E78}" srcOrd="2" destOrd="0" presId="urn:microsoft.com/office/officeart/2005/8/layout/hierarchy4"/>
    <dgm:cxn modelId="{3C685587-37E1-45B2-B7A4-04F7E01FA170}" type="presParOf" srcId="{0AB95875-A826-4A49-9C93-5C84AB0F4E78}" destId="{A72E873B-3DF3-4858-B29C-76DEF949DC92}" srcOrd="0" destOrd="0" presId="urn:microsoft.com/office/officeart/2005/8/layout/hierarchy4"/>
    <dgm:cxn modelId="{DD7CCD32-E3F9-4791-B78B-4E94C19D0351}" type="presParOf" srcId="{0AB95875-A826-4A49-9C93-5C84AB0F4E78}" destId="{04A958FE-6C71-4A66-A869-7BE7AFD45DBA}" srcOrd="1" destOrd="0" presId="urn:microsoft.com/office/officeart/2005/8/layout/hierarchy4"/>
    <dgm:cxn modelId="{2C19598C-0B71-4D58-9B18-0B0539480CBD}" type="presParOf" srcId="{0AB95875-A826-4A49-9C93-5C84AB0F4E78}" destId="{20B7408E-0B1D-4A5D-9DD2-7B7F3514739B}" srcOrd="2" destOrd="0" presId="urn:microsoft.com/office/officeart/2005/8/layout/hierarchy4"/>
    <dgm:cxn modelId="{E9D46399-59F4-446B-AD3E-CF858C0C8090}" type="presParOf" srcId="{20B7408E-0B1D-4A5D-9DD2-7B7F3514739B}" destId="{BF85FCD0-A554-4935-8752-DBC6CFC9C254}" srcOrd="0" destOrd="0" presId="urn:microsoft.com/office/officeart/2005/8/layout/hierarchy4"/>
    <dgm:cxn modelId="{91B9CEDC-52BA-45A8-8B95-3F9B1AD7CEFC}" type="presParOf" srcId="{BF85FCD0-A554-4935-8752-DBC6CFC9C254}" destId="{9C17DC1B-BD34-46FE-ABAD-375BC2126525}" srcOrd="0" destOrd="0" presId="urn:microsoft.com/office/officeart/2005/8/layout/hierarchy4"/>
    <dgm:cxn modelId="{37C23257-54BF-4BDB-BE17-41E2CDD55B94}" type="presParOf" srcId="{BF85FCD0-A554-4935-8752-DBC6CFC9C254}" destId="{8117A2C9-B888-4EF7-9437-BDE2EC4D31E4}" srcOrd="1" destOrd="0" presId="urn:microsoft.com/office/officeart/2005/8/layout/hierarchy4"/>
    <dgm:cxn modelId="{1F46D1C6-A45D-491B-B162-82930DD51844}" type="presParOf" srcId="{D124DF9D-BA4A-4130-808D-CB92034CA01B}" destId="{BBC863FB-3FE0-4469-9D94-64ED0A553324}" srcOrd="1" destOrd="0" presId="urn:microsoft.com/office/officeart/2005/8/layout/hierarchy4"/>
    <dgm:cxn modelId="{D8EB53AC-7982-4A7D-BB62-DD70BCE0A63C}" type="presParOf" srcId="{D124DF9D-BA4A-4130-808D-CB92034CA01B}" destId="{E2BB2804-0700-478E-A07A-3CF7B9B2BAC4}" srcOrd="2" destOrd="0" presId="urn:microsoft.com/office/officeart/2005/8/layout/hierarchy4"/>
    <dgm:cxn modelId="{6DE82F47-C12E-425D-A582-2E06AD44E036}" type="presParOf" srcId="{E2BB2804-0700-478E-A07A-3CF7B9B2BAC4}" destId="{274FF626-275E-4F33-A89C-41FD5FBF068D}" srcOrd="0" destOrd="0" presId="urn:microsoft.com/office/officeart/2005/8/layout/hierarchy4"/>
    <dgm:cxn modelId="{83CD4BC3-D534-4470-90C1-3E085AAE937D}" type="presParOf" srcId="{E2BB2804-0700-478E-A07A-3CF7B9B2BAC4}" destId="{EE664283-CD41-44ED-8D85-F423F9A1B881}" srcOrd="1" destOrd="0" presId="urn:microsoft.com/office/officeart/2005/8/layout/hierarchy4"/>
    <dgm:cxn modelId="{D95C8A70-5CA6-44BF-94FE-3A865C4569F0}" type="presParOf" srcId="{D124DF9D-BA4A-4130-808D-CB92034CA01B}" destId="{FFD023F7-233C-4479-AC33-D56F113DE8AB}" srcOrd="3" destOrd="0" presId="urn:microsoft.com/office/officeart/2005/8/layout/hierarchy4"/>
    <dgm:cxn modelId="{4AC35B3A-69AA-4727-8223-6C15718F3EEC}" type="presParOf" srcId="{D124DF9D-BA4A-4130-808D-CB92034CA01B}" destId="{297AB627-500B-40BA-9480-01772C0798AD}" srcOrd="4" destOrd="0" presId="urn:microsoft.com/office/officeart/2005/8/layout/hierarchy4"/>
    <dgm:cxn modelId="{62A1C4E4-787D-41F5-B680-21C1180E9B33}" type="presParOf" srcId="{297AB627-500B-40BA-9480-01772C0798AD}" destId="{0F3427AA-BB4C-4B83-AE63-06168790AB89}" srcOrd="0" destOrd="0" presId="urn:microsoft.com/office/officeart/2005/8/layout/hierarchy4"/>
    <dgm:cxn modelId="{59818AD9-DEFD-4B05-BC31-3361656E82E9}" type="presParOf" srcId="{297AB627-500B-40BA-9480-01772C0798AD}" destId="{FDCE9D1D-6F6F-4CF3-91BF-60EA51E6267C}" srcOrd="1" destOrd="0" presId="urn:microsoft.com/office/officeart/2005/8/layout/hierarchy4"/>
    <dgm:cxn modelId="{172E6B7A-48BC-4C1A-8E78-32BD723565A3}" type="presParOf" srcId="{D124DF9D-BA4A-4130-808D-CB92034CA01B}" destId="{8FD7E42C-D7FD-43A6-A93D-599D30B94249}" srcOrd="5" destOrd="0" presId="urn:microsoft.com/office/officeart/2005/8/layout/hierarchy4"/>
    <dgm:cxn modelId="{D95E4906-8825-472F-9C60-49962E0B9556}" type="presParOf" srcId="{D124DF9D-BA4A-4130-808D-CB92034CA01B}" destId="{CEB1E80E-E62B-4854-878B-19B256BB7372}" srcOrd="6" destOrd="0" presId="urn:microsoft.com/office/officeart/2005/8/layout/hierarchy4"/>
    <dgm:cxn modelId="{EAB28AF7-B10B-4F4F-9146-0D7B979B76C0}" type="presParOf" srcId="{CEB1E80E-E62B-4854-878B-19B256BB7372}" destId="{DB56D2E4-6C96-4CD1-9892-EEB693923FE3}" srcOrd="0" destOrd="0" presId="urn:microsoft.com/office/officeart/2005/8/layout/hierarchy4"/>
    <dgm:cxn modelId="{84204C77-3603-4120-9F9D-B690EFD3084C}" type="presParOf" srcId="{CEB1E80E-E62B-4854-878B-19B256BB7372}" destId="{F0825DBA-6B24-4717-85A3-1AB4656A36D3}"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4E6197C-8121-41B2-8616-3570FDDA0D74}" type="doc">
      <dgm:prSet loTypeId="urn:microsoft.com/office/officeart/2005/8/layout/hProcess4" loCatId="process" qsTypeId="urn:microsoft.com/office/officeart/2005/8/quickstyle/simple1" qsCatId="simple" csTypeId="urn:microsoft.com/office/officeart/2005/8/colors/accent0_2" csCatId="mainScheme"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C4B97BAC-94BD-4126-A3CF-3E2FD0E7D794}" type="pres">
      <dgm:prSet presAssocID="{54E6197C-8121-41B2-8616-3570FDDA0D74}" presName="Name0" presStyleCnt="0">
        <dgm:presLayoutVars>
          <dgm:dir/>
          <dgm:animLvl val="lvl"/>
          <dgm:resizeHandles val="exact"/>
        </dgm:presLayoutVars>
      </dgm:prSet>
      <dgm:spPr/>
    </dgm:pt>
    <dgm:pt modelId="{25C2A4F0-EE3C-417B-BD54-156ED5A80799}" type="pres">
      <dgm:prSet presAssocID="{54E6197C-8121-41B2-8616-3570FDDA0D74}" presName="tSp" presStyleCnt="0"/>
      <dgm:spPr/>
    </dgm:pt>
    <dgm:pt modelId="{70573E43-5AE2-4933-8E89-21AF726AD7A2}" type="pres">
      <dgm:prSet presAssocID="{54E6197C-8121-41B2-8616-3570FDDA0D74}" presName="bSp" presStyleCnt="0"/>
      <dgm:spPr/>
    </dgm:pt>
    <dgm:pt modelId="{DE8B680A-8486-4ABC-8FE5-60AF0E1D5E7E}" type="pres">
      <dgm:prSet presAssocID="{54E6197C-8121-41B2-8616-3570FDDA0D74}" presName="process" presStyleCnt="0"/>
      <dgm:spPr/>
    </dgm:pt>
    <dgm:pt modelId="{CFA3DD3B-40F5-44FC-AC03-57D18E2F0D3C}" type="pres">
      <dgm:prSet presAssocID="{F3E597B6-77B2-4A12-9C73-4C88FD28D5FA}" presName="composite1" presStyleCnt="0"/>
      <dgm:spPr/>
    </dgm:pt>
    <dgm:pt modelId="{DD7BADD4-8C58-4254-9267-E525578CEA5E}" type="pres">
      <dgm:prSet presAssocID="{F3E597B6-77B2-4A12-9C73-4C88FD28D5FA}" presName="dummyNode1" presStyleLbl="node1" presStyleIdx="0" presStyleCnt="3"/>
      <dgm:spPr/>
    </dgm:pt>
    <dgm:pt modelId="{135FF1F1-09B6-4629-B416-AD4F2D949D36}" type="pres">
      <dgm:prSet presAssocID="{F3E597B6-77B2-4A12-9C73-4C88FD28D5FA}" presName="childNode1" presStyleLbl="bgAcc1" presStyleIdx="0" presStyleCnt="3">
        <dgm:presLayoutVars>
          <dgm:bulletEnabled val="1"/>
        </dgm:presLayoutVars>
      </dgm:prSet>
      <dgm:spPr/>
    </dgm:pt>
    <dgm:pt modelId="{10122E3B-E21A-4791-80B6-156B2FE74970}" type="pres">
      <dgm:prSet presAssocID="{F3E597B6-77B2-4A12-9C73-4C88FD28D5FA}" presName="childNode1tx" presStyleLbl="bgAcc1" presStyleIdx="0" presStyleCnt="3">
        <dgm:presLayoutVars>
          <dgm:bulletEnabled val="1"/>
        </dgm:presLayoutVars>
      </dgm:prSet>
      <dgm:spPr/>
    </dgm:pt>
    <dgm:pt modelId="{D73A6756-298B-4A37-8184-E8A087FE0733}" type="pres">
      <dgm:prSet presAssocID="{F3E597B6-77B2-4A12-9C73-4C88FD28D5FA}" presName="parentNode1" presStyleLbl="node1" presStyleIdx="0" presStyleCnt="3">
        <dgm:presLayoutVars>
          <dgm:chMax val="1"/>
          <dgm:bulletEnabled val="1"/>
        </dgm:presLayoutVars>
      </dgm:prSet>
      <dgm:spPr/>
      <dgm:t>
        <a:bodyPr/>
        <a:lstStyle/>
        <a:p>
          <a:endParaRPr lang="en-US"/>
        </a:p>
      </dgm:t>
    </dgm:pt>
    <dgm:pt modelId="{DD5A4ADB-F6D7-46E6-B822-91180415412B}" type="pres">
      <dgm:prSet presAssocID="{F3E597B6-77B2-4A12-9C73-4C88FD28D5FA}" presName="connSite1" presStyleCnt="0"/>
      <dgm:spPr/>
    </dgm:pt>
    <dgm:pt modelId="{847B3331-36E3-47DF-A4E9-1AA7424C510F}" type="pres">
      <dgm:prSet presAssocID="{7CCCEB45-B1A7-4422-9E88-2D11554F1862}" presName="Name9" presStyleLbl="sibTrans2D1" presStyleIdx="0" presStyleCnt="2"/>
      <dgm:spPr/>
      <dgm:t>
        <a:bodyPr/>
        <a:lstStyle/>
        <a:p>
          <a:endParaRPr lang="en-US"/>
        </a:p>
      </dgm:t>
    </dgm:pt>
    <dgm:pt modelId="{F1E8673B-E8D7-4DD0-AB8D-148B4A4F2630}" type="pres">
      <dgm:prSet presAssocID="{1C2CF5D3-8AC5-4062-AF30-9C7A675501FA}" presName="composite2" presStyleCnt="0"/>
      <dgm:spPr/>
    </dgm:pt>
    <dgm:pt modelId="{F7263A45-7B46-4A77-B2E6-BC43EE44E58E}" type="pres">
      <dgm:prSet presAssocID="{1C2CF5D3-8AC5-4062-AF30-9C7A675501FA}" presName="dummyNode2" presStyleLbl="node1" presStyleIdx="0" presStyleCnt="3"/>
      <dgm:spPr/>
    </dgm:pt>
    <dgm:pt modelId="{4DB16CAC-33C1-4383-AB2F-17D60F78D137}" type="pres">
      <dgm:prSet presAssocID="{1C2CF5D3-8AC5-4062-AF30-9C7A675501FA}" presName="childNode2" presStyleLbl="bgAcc1" presStyleIdx="1" presStyleCnt="3">
        <dgm:presLayoutVars>
          <dgm:bulletEnabled val="1"/>
        </dgm:presLayoutVars>
      </dgm:prSet>
      <dgm:spPr/>
    </dgm:pt>
    <dgm:pt modelId="{3E71F550-F78F-41CB-8577-718DDDAC6AA0}" type="pres">
      <dgm:prSet presAssocID="{1C2CF5D3-8AC5-4062-AF30-9C7A675501FA}" presName="childNode2tx" presStyleLbl="bgAcc1" presStyleIdx="1" presStyleCnt="3">
        <dgm:presLayoutVars>
          <dgm:bulletEnabled val="1"/>
        </dgm:presLayoutVars>
      </dgm:prSet>
      <dgm:spPr/>
    </dgm:pt>
    <dgm:pt modelId="{8FEEBE48-DD8B-43A2-94EF-3FF1BFF7D896}" type="pres">
      <dgm:prSet presAssocID="{1C2CF5D3-8AC5-4062-AF30-9C7A675501FA}" presName="parentNode2" presStyleLbl="node1" presStyleIdx="1" presStyleCnt="3">
        <dgm:presLayoutVars>
          <dgm:chMax val="0"/>
          <dgm:bulletEnabled val="1"/>
        </dgm:presLayoutVars>
      </dgm:prSet>
      <dgm:spPr/>
      <dgm:t>
        <a:bodyPr/>
        <a:lstStyle/>
        <a:p>
          <a:endParaRPr lang="en-US"/>
        </a:p>
      </dgm:t>
    </dgm:pt>
    <dgm:pt modelId="{C76AD8C3-0C90-4E97-A354-72A0C3E321C6}" type="pres">
      <dgm:prSet presAssocID="{1C2CF5D3-8AC5-4062-AF30-9C7A675501FA}" presName="connSite2" presStyleCnt="0"/>
      <dgm:spPr/>
    </dgm:pt>
    <dgm:pt modelId="{9E40EC0F-2034-48F3-86DE-027EF3363E81}" type="pres">
      <dgm:prSet presAssocID="{5B4307FC-B0B4-40AD-9717-EEF166FC420B}" presName="Name18" presStyleLbl="sibTrans2D1" presStyleIdx="1" presStyleCnt="2"/>
      <dgm:spPr/>
      <dgm:t>
        <a:bodyPr/>
        <a:lstStyle/>
        <a:p>
          <a:endParaRPr lang="en-US"/>
        </a:p>
      </dgm:t>
    </dgm:pt>
    <dgm:pt modelId="{099BFDFD-AD70-4CE0-A5C0-7A6583999C42}" type="pres">
      <dgm:prSet presAssocID="{621CAAFC-CBF7-44A1-8464-6602B3249A5C}" presName="composite1" presStyleCnt="0"/>
      <dgm:spPr/>
    </dgm:pt>
    <dgm:pt modelId="{2C68ECE5-CAF0-4806-8A8D-FDEB514FF67B}" type="pres">
      <dgm:prSet presAssocID="{621CAAFC-CBF7-44A1-8464-6602B3249A5C}" presName="dummyNode1" presStyleLbl="node1" presStyleIdx="1" presStyleCnt="3"/>
      <dgm:spPr/>
    </dgm:pt>
    <dgm:pt modelId="{D54AA37F-6A96-4739-91B3-C895E757FDAC}" type="pres">
      <dgm:prSet presAssocID="{621CAAFC-CBF7-44A1-8464-6602B3249A5C}" presName="childNode1" presStyleLbl="bgAcc1" presStyleIdx="2" presStyleCnt="3">
        <dgm:presLayoutVars>
          <dgm:bulletEnabled val="1"/>
        </dgm:presLayoutVars>
      </dgm:prSet>
      <dgm:spPr/>
    </dgm:pt>
    <dgm:pt modelId="{314AFB07-182C-4586-A309-30E7E65D53B8}" type="pres">
      <dgm:prSet presAssocID="{621CAAFC-CBF7-44A1-8464-6602B3249A5C}" presName="childNode1tx" presStyleLbl="bgAcc1" presStyleIdx="2" presStyleCnt="3">
        <dgm:presLayoutVars>
          <dgm:bulletEnabled val="1"/>
        </dgm:presLayoutVars>
      </dgm:prSet>
      <dgm:spPr/>
    </dgm:pt>
    <dgm:pt modelId="{70721DC3-C142-4907-82BC-16A7D3CA6426}" type="pres">
      <dgm:prSet presAssocID="{621CAAFC-CBF7-44A1-8464-6602B3249A5C}" presName="parentNode1" presStyleLbl="node1" presStyleIdx="2" presStyleCnt="3">
        <dgm:presLayoutVars>
          <dgm:chMax val="1"/>
          <dgm:bulletEnabled val="1"/>
        </dgm:presLayoutVars>
      </dgm:prSet>
      <dgm:spPr/>
      <dgm:t>
        <a:bodyPr/>
        <a:lstStyle/>
        <a:p>
          <a:endParaRPr lang="en-US"/>
        </a:p>
      </dgm:t>
    </dgm:pt>
    <dgm:pt modelId="{C9FD8A0F-BC74-437A-A3E6-BCE327B3A9FE}" type="pres">
      <dgm:prSet presAssocID="{621CAAFC-CBF7-44A1-8464-6602B3249A5C}" presName="connSite1" presStyleCnt="0"/>
      <dgm:spPr/>
    </dgm:pt>
  </dgm:ptLst>
  <dgm:cxnLst>
    <dgm:cxn modelId="{05183050-4082-4710-AE64-CE99C551AC35}" type="presOf" srcId="{54E6197C-8121-41B2-8616-3570FDDA0D74}" destId="{C4B97BAC-94BD-4126-A3CF-3E2FD0E7D794}" srcOrd="0" destOrd="0" presId="urn:microsoft.com/office/officeart/2005/8/layout/hProcess4"/>
    <dgm:cxn modelId="{DAB25779-0682-40B1-96EB-6A56DFCCF627}" type="presOf" srcId="{1C2CF5D3-8AC5-4062-AF30-9C7A675501FA}" destId="{8FEEBE48-DD8B-43A2-94EF-3FF1BFF7D896}" srcOrd="0" destOrd="0" presId="urn:microsoft.com/office/officeart/2005/8/layout/hProcess4"/>
    <dgm:cxn modelId="{2CFFE352-F307-4E9B-A86C-CF7A9197A302}" type="presOf" srcId="{621CAAFC-CBF7-44A1-8464-6602B3249A5C}" destId="{70721DC3-C142-4907-82BC-16A7D3CA6426}" srcOrd="0" destOrd="0" presId="urn:microsoft.com/office/officeart/2005/8/layout/hProcess4"/>
    <dgm:cxn modelId="{AD3F10E5-69BB-4A8C-AFA4-DAE588B9AED0}" srcId="{54E6197C-8121-41B2-8616-3570FDDA0D74}" destId="{621CAAFC-CBF7-44A1-8464-6602B3249A5C}" srcOrd="2" destOrd="0" parTransId="{4C8F6CE6-DBC3-4857-B281-C1C9ECD02616}" sibTransId="{66E18332-42A9-4DD3-9035-6FE221F30D75}"/>
    <dgm:cxn modelId="{B34B1DC6-B842-4CC8-BA05-F14110657A1F}" type="presOf" srcId="{5B4307FC-B0B4-40AD-9717-EEF166FC420B}" destId="{9E40EC0F-2034-48F3-86DE-027EF3363E81}" srcOrd="0" destOrd="0" presId="urn:microsoft.com/office/officeart/2005/8/layout/hProcess4"/>
    <dgm:cxn modelId="{CDCB7624-D887-48F1-BBEF-01C94994A909}" type="presOf" srcId="{F3E597B6-77B2-4A12-9C73-4C88FD28D5FA}" destId="{D73A6756-298B-4A37-8184-E8A087FE0733}" srcOrd="0" destOrd="0" presId="urn:microsoft.com/office/officeart/2005/8/layout/hProcess4"/>
    <dgm:cxn modelId="{9A55D84B-20A3-486D-995D-80EE8EE2328C}" srcId="{54E6197C-8121-41B2-8616-3570FDDA0D74}" destId="{1C2CF5D3-8AC5-4062-AF30-9C7A675501FA}" srcOrd="1" destOrd="0" parTransId="{491F6BA4-FBB0-46DA-96E3-5C771F9BA071}" sibTransId="{5B4307FC-B0B4-40AD-9717-EEF166FC420B}"/>
    <dgm:cxn modelId="{B9028DB7-2C0F-42DF-B76C-40C3A712CA16}" type="presOf" srcId="{7CCCEB45-B1A7-4422-9E88-2D11554F1862}" destId="{847B3331-36E3-47DF-A4E9-1AA7424C510F}" srcOrd="0" destOrd="0" presId="urn:microsoft.com/office/officeart/2005/8/layout/hProcess4"/>
    <dgm:cxn modelId="{99DA7084-EF22-4C3D-AB22-4793AB56B511}" srcId="{54E6197C-8121-41B2-8616-3570FDDA0D74}" destId="{F3E597B6-77B2-4A12-9C73-4C88FD28D5FA}" srcOrd="0" destOrd="0" parTransId="{C72FF50A-C568-4584-B681-6CD8E0C8784F}" sibTransId="{7CCCEB45-B1A7-4422-9E88-2D11554F1862}"/>
    <dgm:cxn modelId="{915327B8-685B-4B57-9FB1-4FD11E70243B}" type="presParOf" srcId="{C4B97BAC-94BD-4126-A3CF-3E2FD0E7D794}" destId="{25C2A4F0-EE3C-417B-BD54-156ED5A80799}" srcOrd="0" destOrd="0" presId="urn:microsoft.com/office/officeart/2005/8/layout/hProcess4"/>
    <dgm:cxn modelId="{98AC732E-6E51-49DF-BC80-BAB39D634671}" type="presParOf" srcId="{C4B97BAC-94BD-4126-A3CF-3E2FD0E7D794}" destId="{70573E43-5AE2-4933-8E89-21AF726AD7A2}" srcOrd="1" destOrd="0" presId="urn:microsoft.com/office/officeart/2005/8/layout/hProcess4"/>
    <dgm:cxn modelId="{89C73B93-3D62-4296-8862-8322561D300A}" type="presParOf" srcId="{C4B97BAC-94BD-4126-A3CF-3E2FD0E7D794}" destId="{DE8B680A-8486-4ABC-8FE5-60AF0E1D5E7E}" srcOrd="2" destOrd="0" presId="urn:microsoft.com/office/officeart/2005/8/layout/hProcess4"/>
    <dgm:cxn modelId="{F22427E9-F2BC-40FA-90FE-5C45F071D62F}" type="presParOf" srcId="{DE8B680A-8486-4ABC-8FE5-60AF0E1D5E7E}" destId="{CFA3DD3B-40F5-44FC-AC03-57D18E2F0D3C}" srcOrd="0" destOrd="0" presId="urn:microsoft.com/office/officeart/2005/8/layout/hProcess4"/>
    <dgm:cxn modelId="{EBC8A6B4-EC07-4422-9780-2295FE6C7CE1}" type="presParOf" srcId="{CFA3DD3B-40F5-44FC-AC03-57D18E2F0D3C}" destId="{DD7BADD4-8C58-4254-9267-E525578CEA5E}" srcOrd="0" destOrd="0" presId="urn:microsoft.com/office/officeart/2005/8/layout/hProcess4"/>
    <dgm:cxn modelId="{BF6B8500-45B7-4574-A0E6-436F7A0051B1}" type="presParOf" srcId="{CFA3DD3B-40F5-44FC-AC03-57D18E2F0D3C}" destId="{135FF1F1-09B6-4629-B416-AD4F2D949D36}" srcOrd="1" destOrd="0" presId="urn:microsoft.com/office/officeart/2005/8/layout/hProcess4"/>
    <dgm:cxn modelId="{7C510798-DC08-4C4D-9692-499A73C93215}" type="presParOf" srcId="{CFA3DD3B-40F5-44FC-AC03-57D18E2F0D3C}" destId="{10122E3B-E21A-4791-80B6-156B2FE74970}" srcOrd="2" destOrd="0" presId="urn:microsoft.com/office/officeart/2005/8/layout/hProcess4"/>
    <dgm:cxn modelId="{E2E4D682-C12F-4A42-81BC-FCC260EC1A70}" type="presParOf" srcId="{CFA3DD3B-40F5-44FC-AC03-57D18E2F0D3C}" destId="{D73A6756-298B-4A37-8184-E8A087FE0733}" srcOrd="3" destOrd="0" presId="urn:microsoft.com/office/officeart/2005/8/layout/hProcess4"/>
    <dgm:cxn modelId="{499E1B8D-E9BE-46B0-ACA5-EBF46DE0F593}" type="presParOf" srcId="{CFA3DD3B-40F5-44FC-AC03-57D18E2F0D3C}" destId="{DD5A4ADB-F6D7-46E6-B822-91180415412B}" srcOrd="4" destOrd="0" presId="urn:microsoft.com/office/officeart/2005/8/layout/hProcess4"/>
    <dgm:cxn modelId="{A184E020-4385-42A0-956D-CEE2A93CD567}" type="presParOf" srcId="{DE8B680A-8486-4ABC-8FE5-60AF0E1D5E7E}" destId="{847B3331-36E3-47DF-A4E9-1AA7424C510F}" srcOrd="1" destOrd="0" presId="urn:microsoft.com/office/officeart/2005/8/layout/hProcess4"/>
    <dgm:cxn modelId="{56CB9195-1208-4380-9879-CBE8474BAB35}" type="presParOf" srcId="{DE8B680A-8486-4ABC-8FE5-60AF0E1D5E7E}" destId="{F1E8673B-E8D7-4DD0-AB8D-148B4A4F2630}" srcOrd="2" destOrd="0" presId="urn:microsoft.com/office/officeart/2005/8/layout/hProcess4"/>
    <dgm:cxn modelId="{D27EC941-5289-435B-9891-5DFB8F72A6A2}" type="presParOf" srcId="{F1E8673B-E8D7-4DD0-AB8D-148B4A4F2630}" destId="{F7263A45-7B46-4A77-B2E6-BC43EE44E58E}" srcOrd="0" destOrd="0" presId="urn:microsoft.com/office/officeart/2005/8/layout/hProcess4"/>
    <dgm:cxn modelId="{63162AD4-7263-44E2-B30D-4CF5195980A8}" type="presParOf" srcId="{F1E8673B-E8D7-4DD0-AB8D-148B4A4F2630}" destId="{4DB16CAC-33C1-4383-AB2F-17D60F78D137}" srcOrd="1" destOrd="0" presId="urn:microsoft.com/office/officeart/2005/8/layout/hProcess4"/>
    <dgm:cxn modelId="{4F74A3DE-85FD-4C26-B0EC-D6D5DC717BAF}" type="presParOf" srcId="{F1E8673B-E8D7-4DD0-AB8D-148B4A4F2630}" destId="{3E71F550-F78F-41CB-8577-718DDDAC6AA0}" srcOrd="2" destOrd="0" presId="urn:microsoft.com/office/officeart/2005/8/layout/hProcess4"/>
    <dgm:cxn modelId="{DB5F1F6E-9179-4C9C-AEFE-1E4FCE49479D}" type="presParOf" srcId="{F1E8673B-E8D7-4DD0-AB8D-148B4A4F2630}" destId="{8FEEBE48-DD8B-43A2-94EF-3FF1BFF7D896}" srcOrd="3" destOrd="0" presId="urn:microsoft.com/office/officeart/2005/8/layout/hProcess4"/>
    <dgm:cxn modelId="{92128FB3-F3A9-451E-9924-8BED3BB4DBA1}" type="presParOf" srcId="{F1E8673B-E8D7-4DD0-AB8D-148B4A4F2630}" destId="{C76AD8C3-0C90-4E97-A354-72A0C3E321C6}" srcOrd="4" destOrd="0" presId="urn:microsoft.com/office/officeart/2005/8/layout/hProcess4"/>
    <dgm:cxn modelId="{0AD3266D-3FEC-4FA9-8539-67C0441AC5EE}" type="presParOf" srcId="{DE8B680A-8486-4ABC-8FE5-60AF0E1D5E7E}" destId="{9E40EC0F-2034-48F3-86DE-027EF3363E81}" srcOrd="3" destOrd="0" presId="urn:microsoft.com/office/officeart/2005/8/layout/hProcess4"/>
    <dgm:cxn modelId="{F6250F40-4517-41FE-B8B3-7EC4DEDB91F0}" type="presParOf" srcId="{DE8B680A-8486-4ABC-8FE5-60AF0E1D5E7E}" destId="{099BFDFD-AD70-4CE0-A5C0-7A6583999C42}" srcOrd="4" destOrd="0" presId="urn:microsoft.com/office/officeart/2005/8/layout/hProcess4"/>
    <dgm:cxn modelId="{A8E1EB1C-ED3D-41BE-817A-1EC513AE2FC7}" type="presParOf" srcId="{099BFDFD-AD70-4CE0-A5C0-7A6583999C42}" destId="{2C68ECE5-CAF0-4806-8A8D-FDEB514FF67B}" srcOrd="0" destOrd="0" presId="urn:microsoft.com/office/officeart/2005/8/layout/hProcess4"/>
    <dgm:cxn modelId="{C4545C7A-3F57-44D7-A884-20E95A0FCC75}" type="presParOf" srcId="{099BFDFD-AD70-4CE0-A5C0-7A6583999C42}" destId="{D54AA37F-6A96-4739-91B3-C895E757FDAC}" srcOrd="1" destOrd="0" presId="urn:microsoft.com/office/officeart/2005/8/layout/hProcess4"/>
    <dgm:cxn modelId="{EB063EC5-1452-41B7-808F-47CE9118667A}" type="presParOf" srcId="{099BFDFD-AD70-4CE0-A5C0-7A6583999C42}" destId="{314AFB07-182C-4586-A309-30E7E65D53B8}" srcOrd="2" destOrd="0" presId="urn:microsoft.com/office/officeart/2005/8/layout/hProcess4"/>
    <dgm:cxn modelId="{9E1B0D9D-D7EC-4BCF-8D6B-EDFEB7731CB2}" type="presParOf" srcId="{099BFDFD-AD70-4CE0-A5C0-7A6583999C42}" destId="{70721DC3-C142-4907-82BC-16A7D3CA6426}" srcOrd="3" destOrd="0" presId="urn:microsoft.com/office/officeart/2005/8/layout/hProcess4"/>
    <dgm:cxn modelId="{A073CBAB-49CB-42F3-99C1-165FA438DBAC}" type="presParOf" srcId="{099BFDFD-AD70-4CE0-A5C0-7A6583999C42}" destId="{C9FD8A0F-BC74-437A-A3E6-BCE327B3A9FE}" srcOrd="4" destOrd="0" presId="urn:microsoft.com/office/officeart/2005/8/layout/hProcess4"/>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8B7E9CE-156B-4920-A30E-029BC7A2E45D}"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Item1</a:t>
          </a:r>
          <a:endParaRPr lang="en-US" dirty="0"/>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Item2</a:t>
          </a:r>
          <a:endParaRPr lang="en-US" dirty="0"/>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00A9D98-DD8A-472D-A026-E3628BC2B925}" type="pres">
      <dgm:prSet presAssocID="{18B7E9CE-156B-4920-A30E-029BC7A2E45D}" presName="Name0" presStyleCnt="0">
        <dgm:presLayoutVars>
          <dgm:dir/>
          <dgm:animLvl val="lvl"/>
          <dgm:resizeHandles val="exact"/>
        </dgm:presLayoutVars>
      </dgm:prSet>
      <dgm:spPr/>
      <dgm:t>
        <a:bodyPr/>
        <a:lstStyle/>
        <a:p>
          <a:endParaRPr lang="en-US"/>
        </a:p>
      </dgm:t>
    </dgm:pt>
    <dgm:pt modelId="{91B2D724-B0D5-4839-8C19-737835F31CFB}" type="pres">
      <dgm:prSet presAssocID="{A0DAB7FF-D500-499A-8A04-863D7D51D5C2}" presName="boxAndChildren" presStyleCnt="0"/>
      <dgm:spPr/>
    </dgm:pt>
    <dgm:pt modelId="{17F8065D-7ECF-445E-83C9-4B75BED5CB13}" type="pres">
      <dgm:prSet presAssocID="{A0DAB7FF-D500-499A-8A04-863D7D51D5C2}" presName="parentTextBox" presStyleLbl="node1" presStyleIdx="0" presStyleCnt="4"/>
      <dgm:spPr/>
      <dgm:t>
        <a:bodyPr/>
        <a:lstStyle/>
        <a:p>
          <a:endParaRPr lang="en-US"/>
        </a:p>
      </dgm:t>
    </dgm:pt>
    <dgm:pt modelId="{FA843C87-EF81-4B77-8FEC-B66A77973943}" type="pres">
      <dgm:prSet presAssocID="{52573818-8EC3-4932-B111-2B857E320737}" presName="sp" presStyleCnt="0"/>
      <dgm:spPr/>
    </dgm:pt>
    <dgm:pt modelId="{2CC0BE9D-83F7-4934-B5F6-FDC0D4D49DE5}" type="pres">
      <dgm:prSet presAssocID="{E7CCCF2C-9CA3-4251-B8CF-F52B5C0C78EB}" presName="arrowAndChildren" presStyleCnt="0"/>
      <dgm:spPr/>
    </dgm:pt>
    <dgm:pt modelId="{4A1FB346-C85B-4266-88DA-073F4DA039BB}" type="pres">
      <dgm:prSet presAssocID="{E7CCCF2C-9CA3-4251-B8CF-F52B5C0C78EB}" presName="parentTextArrow" presStyleLbl="node1" presStyleIdx="1" presStyleCnt="4"/>
      <dgm:spPr/>
      <dgm:t>
        <a:bodyPr/>
        <a:lstStyle/>
        <a:p>
          <a:endParaRPr lang="en-US"/>
        </a:p>
      </dgm:t>
    </dgm:pt>
    <dgm:pt modelId="{5195A168-7F10-4EC5-9D2D-721A92F6B701}" type="pres">
      <dgm:prSet presAssocID="{4BD6577E-8005-4E3B-8963-DC65EC432AD2}" presName="sp" presStyleCnt="0"/>
      <dgm:spPr/>
    </dgm:pt>
    <dgm:pt modelId="{D9CA4E26-0759-4081-87C2-2605BC2597FB}" type="pres">
      <dgm:prSet presAssocID="{17124A6A-B55A-495B-8752-C4AF68F8E72E}" presName="arrowAndChildren" presStyleCnt="0"/>
      <dgm:spPr/>
    </dgm:pt>
    <dgm:pt modelId="{59FD2E28-16E6-48B3-BBC3-FF0E06F15426}" type="pres">
      <dgm:prSet presAssocID="{17124A6A-B55A-495B-8752-C4AF68F8E72E}" presName="parentTextArrow" presStyleLbl="node1" presStyleIdx="2" presStyleCnt="4"/>
      <dgm:spPr/>
      <dgm:t>
        <a:bodyPr/>
        <a:lstStyle/>
        <a:p>
          <a:endParaRPr lang="en-US"/>
        </a:p>
      </dgm:t>
    </dgm:pt>
    <dgm:pt modelId="{C1649E84-2478-45A4-8793-B16E75601609}" type="pres">
      <dgm:prSet presAssocID="{7FDEEE0A-C25A-454A-8DE1-FF67279D0590}" presName="sp" presStyleCnt="0"/>
      <dgm:spPr/>
    </dgm:pt>
    <dgm:pt modelId="{D1A1B6B1-2664-44F8-B796-DF8E53C9F006}" type="pres">
      <dgm:prSet presAssocID="{CAFA5F61-E092-40AF-A07B-9C563468766E}" presName="arrowAndChildren" presStyleCnt="0"/>
      <dgm:spPr/>
    </dgm:pt>
    <dgm:pt modelId="{4AC7EA0C-F62B-441A-91DC-C32AA79B9840}" type="pres">
      <dgm:prSet presAssocID="{CAFA5F61-E092-40AF-A07B-9C563468766E}" presName="parentTextArrow" presStyleLbl="node1" presStyleIdx="3" presStyleCnt="4"/>
      <dgm:spPr/>
      <dgm:t>
        <a:bodyPr/>
        <a:lstStyle/>
        <a:p>
          <a:endParaRPr lang="en-US"/>
        </a:p>
      </dgm:t>
    </dgm:pt>
  </dgm:ptLst>
  <dgm:cxnLst>
    <dgm:cxn modelId="{6DEA4161-0D18-4459-9679-2D52F9CD7AE3}" srcId="{18B7E9CE-156B-4920-A30E-029BC7A2E45D}" destId="{A0DAB7FF-D500-499A-8A04-863D7D51D5C2}" srcOrd="3" destOrd="0" parTransId="{DB916EAF-07B6-4091-A21B-E864B5C2C851}" sibTransId="{6514D2D7-CDA4-45F4-8126-B1AC5B29598B}"/>
    <dgm:cxn modelId="{A1F37947-B7B8-4AB8-95DA-C36028EB4001}" srcId="{18B7E9CE-156B-4920-A30E-029BC7A2E45D}" destId="{CAFA5F61-E092-40AF-A07B-9C563468766E}" srcOrd="0" destOrd="0" parTransId="{A0DA91F0-536B-4DF9-9E43-909111A25528}" sibTransId="{7FDEEE0A-C25A-454A-8DE1-FF67279D0590}"/>
    <dgm:cxn modelId="{99128F89-E075-424A-84DE-7AA25607BC7A}" type="presOf" srcId="{17124A6A-B55A-495B-8752-C4AF68F8E72E}" destId="{59FD2E28-16E6-48B3-BBC3-FF0E06F15426}" srcOrd="0" destOrd="0" presId="urn:microsoft.com/office/officeart/2005/8/layout/process4"/>
    <dgm:cxn modelId="{CF3A9CBB-A6E2-4875-BA75-7A30E39288E4}" type="presOf" srcId="{CAFA5F61-E092-40AF-A07B-9C563468766E}" destId="{4AC7EA0C-F62B-441A-91DC-C32AA79B9840}" srcOrd="0" destOrd="0" presId="urn:microsoft.com/office/officeart/2005/8/layout/process4"/>
    <dgm:cxn modelId="{9804C389-DEA7-4792-A223-2482758C59EC}" srcId="{18B7E9CE-156B-4920-A30E-029BC7A2E45D}" destId="{17124A6A-B55A-495B-8752-C4AF68F8E72E}" srcOrd="1" destOrd="0" parTransId="{4231A4E3-C4FA-47E0-94FF-5B15350978D0}" sibTransId="{4BD6577E-8005-4E3B-8963-DC65EC432AD2}"/>
    <dgm:cxn modelId="{D6232A37-1EBB-4CF8-8AD6-25FCF26F0593}" type="presOf" srcId="{18B7E9CE-156B-4920-A30E-029BC7A2E45D}" destId="{C00A9D98-DD8A-472D-A026-E3628BC2B925}" srcOrd="0" destOrd="0" presId="urn:microsoft.com/office/officeart/2005/8/layout/process4"/>
    <dgm:cxn modelId="{FA8AC9C8-EF09-4570-8632-A7E984A30D74}" type="presOf" srcId="{E7CCCF2C-9CA3-4251-B8CF-F52B5C0C78EB}" destId="{4A1FB346-C85B-4266-88DA-073F4DA039BB}" srcOrd="0" destOrd="0" presId="urn:microsoft.com/office/officeart/2005/8/layout/process4"/>
    <dgm:cxn modelId="{717F752F-917F-45ED-A35A-3A1EA4F35C76}" type="presOf" srcId="{A0DAB7FF-D500-499A-8A04-863D7D51D5C2}" destId="{17F8065D-7ECF-445E-83C9-4B75BED5CB13}" srcOrd="0" destOrd="0" presId="urn:microsoft.com/office/officeart/2005/8/layout/process4"/>
    <dgm:cxn modelId="{C9391104-224F-4A07-BD3E-0BDA4917984D}" srcId="{18B7E9CE-156B-4920-A30E-029BC7A2E45D}" destId="{E7CCCF2C-9CA3-4251-B8CF-F52B5C0C78EB}" srcOrd="2" destOrd="0" parTransId="{EBB22D92-5251-475F-AA1F-40ED4625612E}" sibTransId="{52573818-8EC3-4932-B111-2B857E320737}"/>
    <dgm:cxn modelId="{042519AA-9E38-4C3C-B2AC-7E58E63E0B9B}" type="presParOf" srcId="{C00A9D98-DD8A-472D-A026-E3628BC2B925}" destId="{91B2D724-B0D5-4839-8C19-737835F31CFB}" srcOrd="0" destOrd="0" presId="urn:microsoft.com/office/officeart/2005/8/layout/process4"/>
    <dgm:cxn modelId="{271E09D0-B1CA-4285-A9B9-A2757680A7AB}" type="presParOf" srcId="{91B2D724-B0D5-4839-8C19-737835F31CFB}" destId="{17F8065D-7ECF-445E-83C9-4B75BED5CB13}" srcOrd="0" destOrd="0" presId="urn:microsoft.com/office/officeart/2005/8/layout/process4"/>
    <dgm:cxn modelId="{F908093E-5D7F-4ECD-B15B-56BD153A94AD}" type="presParOf" srcId="{C00A9D98-DD8A-472D-A026-E3628BC2B925}" destId="{FA843C87-EF81-4B77-8FEC-B66A77973943}" srcOrd="1" destOrd="0" presId="urn:microsoft.com/office/officeart/2005/8/layout/process4"/>
    <dgm:cxn modelId="{625734BC-B83F-4671-A3CB-7451BA449FA4}" type="presParOf" srcId="{C00A9D98-DD8A-472D-A026-E3628BC2B925}" destId="{2CC0BE9D-83F7-4934-B5F6-FDC0D4D49DE5}" srcOrd="2" destOrd="0" presId="urn:microsoft.com/office/officeart/2005/8/layout/process4"/>
    <dgm:cxn modelId="{5DFE651E-84F5-4878-8082-3B665AA3F337}" type="presParOf" srcId="{2CC0BE9D-83F7-4934-B5F6-FDC0D4D49DE5}" destId="{4A1FB346-C85B-4266-88DA-073F4DA039BB}" srcOrd="0" destOrd="0" presId="urn:microsoft.com/office/officeart/2005/8/layout/process4"/>
    <dgm:cxn modelId="{0B3DEB3B-945D-49F1-B745-39953AFA2F91}" type="presParOf" srcId="{C00A9D98-DD8A-472D-A026-E3628BC2B925}" destId="{5195A168-7F10-4EC5-9D2D-721A92F6B701}" srcOrd="3" destOrd="0" presId="urn:microsoft.com/office/officeart/2005/8/layout/process4"/>
    <dgm:cxn modelId="{C6170CFE-B9FA-428A-86CE-D86D7EEC2028}" type="presParOf" srcId="{C00A9D98-DD8A-472D-A026-E3628BC2B925}" destId="{D9CA4E26-0759-4081-87C2-2605BC2597FB}" srcOrd="4" destOrd="0" presId="urn:microsoft.com/office/officeart/2005/8/layout/process4"/>
    <dgm:cxn modelId="{5BD51203-58D2-4EFD-A600-71B8203DF344}" type="presParOf" srcId="{D9CA4E26-0759-4081-87C2-2605BC2597FB}" destId="{59FD2E28-16E6-48B3-BBC3-FF0E06F15426}" srcOrd="0" destOrd="0" presId="urn:microsoft.com/office/officeart/2005/8/layout/process4"/>
    <dgm:cxn modelId="{D741185F-70C8-4C65-B794-F951FE715CAB}" type="presParOf" srcId="{C00A9D98-DD8A-472D-A026-E3628BC2B925}" destId="{C1649E84-2478-45A4-8793-B16E75601609}" srcOrd="5" destOrd="0" presId="urn:microsoft.com/office/officeart/2005/8/layout/process4"/>
    <dgm:cxn modelId="{844EC841-536A-49FE-808D-79EFED45B009}" type="presParOf" srcId="{C00A9D98-DD8A-472D-A026-E3628BC2B925}" destId="{D1A1B6B1-2664-44F8-B796-DF8E53C9F006}" srcOrd="6" destOrd="0" presId="urn:microsoft.com/office/officeart/2005/8/layout/process4"/>
    <dgm:cxn modelId="{314EE83A-9778-4355-85FA-C4FBB2A7FFB6}" type="presParOf" srcId="{D1A1B6B1-2664-44F8-B796-DF8E53C9F006}" destId="{4AC7EA0C-F62B-441A-91DC-C32AA79B9840}"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2" loCatId="pyramid" qsTypeId="urn:microsoft.com/office/officeart/2005/8/quickstyle/3d3" qsCatId="3D" csTypeId="urn:microsoft.com/office/officeart/2005/8/colors/accent1_5" csCatId="accent1"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F7725F71-0288-4927-8292-2C82C1D85B1C}" type="pres">
      <dgm:prSet presAssocID="{DF2E92F6-2920-4277-9B7F-6066C4109F87}" presName="compositeShape" presStyleCnt="0">
        <dgm:presLayoutVars>
          <dgm:dir/>
          <dgm:resizeHandles/>
        </dgm:presLayoutVars>
      </dgm:prSet>
      <dgm:spPr/>
    </dgm:pt>
    <dgm:pt modelId="{7651CE2D-DC75-4BC5-897E-FBED96FE7E15}" type="pres">
      <dgm:prSet presAssocID="{DF2E92F6-2920-4277-9B7F-6066C4109F87}" presName="pyramid" presStyleLbl="node1" presStyleIdx="0" presStyleCnt="1"/>
      <dgm:spPr/>
    </dgm:pt>
    <dgm:pt modelId="{22E2FD86-6564-4158-A836-775D7B2D86E4}" type="pres">
      <dgm:prSet presAssocID="{DF2E92F6-2920-4277-9B7F-6066C4109F87}" presName="theList" presStyleCnt="0"/>
      <dgm:spPr/>
    </dgm:pt>
    <dgm:pt modelId="{0C33ADE5-34BF-470C-ACCD-51A2195F9897}" type="pres">
      <dgm:prSet presAssocID="{24DE1E24-439C-4103-A002-7C99D3187EA9}" presName="aNode" presStyleLbl="fgAcc1" presStyleIdx="0" presStyleCnt="3">
        <dgm:presLayoutVars>
          <dgm:bulletEnabled val="1"/>
        </dgm:presLayoutVars>
      </dgm:prSet>
      <dgm:spPr/>
      <dgm:t>
        <a:bodyPr/>
        <a:lstStyle/>
        <a:p>
          <a:endParaRPr lang="en-US"/>
        </a:p>
      </dgm:t>
    </dgm:pt>
    <dgm:pt modelId="{748F8A2D-D1DA-4308-9384-A8EBADFB41A3}" type="pres">
      <dgm:prSet presAssocID="{24DE1E24-439C-4103-A002-7C99D3187EA9}" presName="aSpace" presStyleCnt="0"/>
      <dgm:spPr/>
    </dgm:pt>
    <dgm:pt modelId="{BEAC77B6-4251-4BCE-B525-A558F429D0EA}" type="pres">
      <dgm:prSet presAssocID="{F11BDC32-D6BF-4DA9-8F04-E07C5D9BD025}" presName="aNode" presStyleLbl="fgAcc1" presStyleIdx="1" presStyleCnt="3">
        <dgm:presLayoutVars>
          <dgm:bulletEnabled val="1"/>
        </dgm:presLayoutVars>
      </dgm:prSet>
      <dgm:spPr/>
      <dgm:t>
        <a:bodyPr/>
        <a:lstStyle/>
        <a:p>
          <a:endParaRPr lang="en-US"/>
        </a:p>
      </dgm:t>
    </dgm:pt>
    <dgm:pt modelId="{0CDFEA5F-5B13-4C45-B8D7-12985A89787F}" type="pres">
      <dgm:prSet presAssocID="{F11BDC32-D6BF-4DA9-8F04-E07C5D9BD025}" presName="aSpace" presStyleCnt="0"/>
      <dgm:spPr/>
    </dgm:pt>
    <dgm:pt modelId="{C9EC2EF0-35D5-46AF-A3CD-814779BE8AED}" type="pres">
      <dgm:prSet presAssocID="{89471395-9F1A-4F03-8A91-E7FAF7FF8B09}" presName="aNode" presStyleLbl="fgAcc1" presStyleIdx="2" presStyleCnt="3">
        <dgm:presLayoutVars>
          <dgm:bulletEnabled val="1"/>
        </dgm:presLayoutVars>
      </dgm:prSet>
      <dgm:spPr/>
      <dgm:t>
        <a:bodyPr/>
        <a:lstStyle/>
        <a:p>
          <a:endParaRPr lang="en-US"/>
        </a:p>
      </dgm:t>
    </dgm:pt>
    <dgm:pt modelId="{2C6C8CF5-3713-4F2E-A338-38B93C9A2A02}" type="pres">
      <dgm:prSet presAssocID="{89471395-9F1A-4F03-8A91-E7FAF7FF8B09}" presName="aSpace" presStyleCnt="0"/>
      <dgm:spPr/>
    </dgm:pt>
  </dgm:ptLst>
  <dgm:cxnLst>
    <dgm:cxn modelId="{21A8B0F3-CF50-4B86-82A8-45EAD16A873C}" type="presOf" srcId="{F11BDC32-D6BF-4DA9-8F04-E07C5D9BD025}" destId="{BEAC77B6-4251-4BCE-B525-A558F429D0EA}" srcOrd="0" destOrd="0" presId="urn:microsoft.com/office/officeart/2005/8/layout/pyramid2"/>
    <dgm:cxn modelId="{95C48C34-0B96-442E-BDAE-2E3EE26F73F2}" srcId="{DF2E92F6-2920-4277-9B7F-6066C4109F87}" destId="{89471395-9F1A-4F03-8A91-E7FAF7FF8B09}" srcOrd="2" destOrd="0" parTransId="{25494339-B438-4BC3-BA0F-017EBC15983F}" sibTransId="{A54333CE-5FA2-46E9-802B-579E532E589B}"/>
    <dgm:cxn modelId="{0249A3D3-963F-455A-B198-DD5549F4F22C}" type="presOf" srcId="{24DE1E24-439C-4103-A002-7C99D3187EA9}" destId="{0C33ADE5-34BF-470C-ACCD-51A2195F9897}" srcOrd="0" destOrd="0" presId="urn:microsoft.com/office/officeart/2005/8/layout/pyramid2"/>
    <dgm:cxn modelId="{391E9691-8BF6-4800-902B-8657402116AB}" type="presOf" srcId="{DF2E92F6-2920-4277-9B7F-6066C4109F87}" destId="{F7725F71-0288-4927-8292-2C82C1D85B1C}" srcOrd="0" destOrd="0" presId="urn:microsoft.com/office/officeart/2005/8/layout/pyramid2"/>
    <dgm:cxn modelId="{BA84FD81-3429-4FDB-9937-CD872945EF91}" srcId="{DF2E92F6-2920-4277-9B7F-6066C4109F87}" destId="{24DE1E24-439C-4103-A002-7C99D3187EA9}" srcOrd="0" destOrd="0" parTransId="{B59D9C1F-3EB6-4FA2-BD00-AD44BBAA30B1}" sibTransId="{1C773C83-718E-4EFA-958A-710FC917E7D0}"/>
    <dgm:cxn modelId="{D843707B-CEA8-469A-91B5-82ECA406F3CF}" srcId="{DF2E92F6-2920-4277-9B7F-6066C4109F87}" destId="{F11BDC32-D6BF-4DA9-8F04-E07C5D9BD025}" srcOrd="1" destOrd="0" parTransId="{009E50F3-D6AE-4158-AB18-0D7CD421391E}" sibTransId="{29BBE9DF-59F9-46D5-B638-563F047F5AB2}"/>
    <dgm:cxn modelId="{14726568-1CBD-4A59-8681-458B7FAC8FD4}" type="presOf" srcId="{89471395-9F1A-4F03-8A91-E7FAF7FF8B09}" destId="{C9EC2EF0-35D5-46AF-A3CD-814779BE8AED}" srcOrd="0" destOrd="0" presId="urn:microsoft.com/office/officeart/2005/8/layout/pyramid2"/>
    <dgm:cxn modelId="{BA7985E8-FE87-4303-9262-B085A874DE00}" type="presParOf" srcId="{F7725F71-0288-4927-8292-2C82C1D85B1C}" destId="{7651CE2D-DC75-4BC5-897E-FBED96FE7E15}" srcOrd="0" destOrd="0" presId="urn:microsoft.com/office/officeart/2005/8/layout/pyramid2"/>
    <dgm:cxn modelId="{2B313ABE-83C3-4B49-897A-604090EC6CCC}" type="presParOf" srcId="{F7725F71-0288-4927-8292-2C82C1D85B1C}" destId="{22E2FD86-6564-4158-A836-775D7B2D86E4}" srcOrd="1" destOrd="0" presId="urn:microsoft.com/office/officeart/2005/8/layout/pyramid2"/>
    <dgm:cxn modelId="{C7BA9D23-98C8-4FF0-ADAE-7C52377AE456}" type="presParOf" srcId="{22E2FD86-6564-4158-A836-775D7B2D86E4}" destId="{0C33ADE5-34BF-470C-ACCD-51A2195F9897}" srcOrd="0" destOrd="0" presId="urn:microsoft.com/office/officeart/2005/8/layout/pyramid2"/>
    <dgm:cxn modelId="{7AD67A16-B47E-49EC-9D0D-BC494D1A617E}" type="presParOf" srcId="{22E2FD86-6564-4158-A836-775D7B2D86E4}" destId="{748F8A2D-D1DA-4308-9384-A8EBADFB41A3}" srcOrd="1" destOrd="0" presId="urn:microsoft.com/office/officeart/2005/8/layout/pyramid2"/>
    <dgm:cxn modelId="{B1FDC8C7-0608-4F8F-9FD3-7C813E197D7C}" type="presParOf" srcId="{22E2FD86-6564-4158-A836-775D7B2D86E4}" destId="{BEAC77B6-4251-4BCE-B525-A558F429D0EA}" srcOrd="2" destOrd="0" presId="urn:microsoft.com/office/officeart/2005/8/layout/pyramid2"/>
    <dgm:cxn modelId="{A1792AB5-BA4A-4B41-A2FD-181B5340C00D}" type="presParOf" srcId="{22E2FD86-6564-4158-A836-775D7B2D86E4}" destId="{0CDFEA5F-5B13-4C45-B8D7-12985A89787F}" srcOrd="3" destOrd="0" presId="urn:microsoft.com/office/officeart/2005/8/layout/pyramid2"/>
    <dgm:cxn modelId="{1C5CBDC5-733D-4165-B031-F35A3DC6902B}" type="presParOf" srcId="{22E2FD86-6564-4158-A836-775D7B2D86E4}" destId="{C9EC2EF0-35D5-46AF-A3CD-814779BE8AED}" srcOrd="4" destOrd="0" presId="urn:microsoft.com/office/officeart/2005/8/layout/pyramid2"/>
    <dgm:cxn modelId="{FF9DB391-A5C2-4BDC-B066-F726C0BBB2C7}" type="presParOf" srcId="{22E2FD86-6564-4158-A836-775D7B2D86E4}" destId="{2C6C8CF5-3713-4F2E-A338-38B93C9A2A02}" srcOrd="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615AD3A-10E3-46F0-9AB9-7D48DC9F6089}" type="doc">
      <dgm:prSet loTypeId="urn:microsoft.com/office/officeart/2005/8/layout/cycle2" loCatId="cycle" qsTypeId="urn:microsoft.com/office/officeart/2005/8/quickstyle/simple1" qsCatId="simple" csTypeId="urn:microsoft.com/office/officeart/2005/8/colors/accent6_3" csCatId="accent6"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00DE5B8-1F5B-4634-B71C-726CBB0CD46B}" type="pres">
      <dgm:prSet presAssocID="{9615AD3A-10E3-46F0-9AB9-7D48DC9F6089}" presName="cycle" presStyleCnt="0">
        <dgm:presLayoutVars>
          <dgm:dir/>
          <dgm:resizeHandles val="exact"/>
        </dgm:presLayoutVars>
      </dgm:prSet>
      <dgm:spPr/>
      <dgm:t>
        <a:bodyPr/>
        <a:lstStyle/>
        <a:p>
          <a:endParaRPr lang="en-US"/>
        </a:p>
      </dgm:t>
    </dgm:pt>
    <dgm:pt modelId="{6048056F-2646-44DD-8245-C35E083F469B}" type="pres">
      <dgm:prSet presAssocID="{03442568-EDA2-483C-A0F0-C0BC5D7ED6E1}" presName="node" presStyleLbl="node1" presStyleIdx="0" presStyleCnt="4">
        <dgm:presLayoutVars>
          <dgm:bulletEnabled val="1"/>
        </dgm:presLayoutVars>
      </dgm:prSet>
      <dgm:spPr/>
      <dgm:t>
        <a:bodyPr/>
        <a:lstStyle/>
        <a:p>
          <a:endParaRPr lang="en-US"/>
        </a:p>
      </dgm:t>
    </dgm:pt>
    <dgm:pt modelId="{ADCF7E18-1247-4594-A174-F4013677D63D}" type="pres">
      <dgm:prSet presAssocID="{EE818FAD-6961-4328-9FAB-38861F42830B}" presName="sibTrans" presStyleLbl="sibTrans2D1" presStyleIdx="0" presStyleCnt="4"/>
      <dgm:spPr/>
      <dgm:t>
        <a:bodyPr/>
        <a:lstStyle/>
        <a:p>
          <a:endParaRPr lang="en-US"/>
        </a:p>
      </dgm:t>
    </dgm:pt>
    <dgm:pt modelId="{81DECB94-9C8C-4A2F-B27E-A07B1284D5C6}" type="pres">
      <dgm:prSet presAssocID="{EE818FAD-6961-4328-9FAB-38861F42830B}" presName="connectorText" presStyleLbl="sibTrans2D1" presStyleIdx="0" presStyleCnt="4"/>
      <dgm:spPr/>
      <dgm:t>
        <a:bodyPr/>
        <a:lstStyle/>
        <a:p>
          <a:endParaRPr lang="en-US"/>
        </a:p>
      </dgm:t>
    </dgm:pt>
    <dgm:pt modelId="{C0B6D2F3-D879-4E49-B635-C75F2C4D9630}" type="pres">
      <dgm:prSet presAssocID="{2A71EF29-B28B-4220-8482-3229B5FC81DB}" presName="node" presStyleLbl="node1" presStyleIdx="1" presStyleCnt="4">
        <dgm:presLayoutVars>
          <dgm:bulletEnabled val="1"/>
        </dgm:presLayoutVars>
      </dgm:prSet>
      <dgm:spPr/>
      <dgm:t>
        <a:bodyPr/>
        <a:lstStyle/>
        <a:p>
          <a:endParaRPr lang="en-US"/>
        </a:p>
      </dgm:t>
    </dgm:pt>
    <dgm:pt modelId="{F834E797-64BD-424B-95E6-5B008E25A1B7}" type="pres">
      <dgm:prSet presAssocID="{84E904B5-BFD3-4A99-BB4E-DD24F8694A88}" presName="sibTrans" presStyleLbl="sibTrans2D1" presStyleIdx="1" presStyleCnt="4"/>
      <dgm:spPr/>
      <dgm:t>
        <a:bodyPr/>
        <a:lstStyle/>
        <a:p>
          <a:endParaRPr lang="en-US"/>
        </a:p>
      </dgm:t>
    </dgm:pt>
    <dgm:pt modelId="{8AD762BF-7FE1-499C-9C57-334C3AB08CF3}" type="pres">
      <dgm:prSet presAssocID="{84E904B5-BFD3-4A99-BB4E-DD24F8694A88}" presName="connectorText" presStyleLbl="sibTrans2D1" presStyleIdx="1" presStyleCnt="4"/>
      <dgm:spPr/>
      <dgm:t>
        <a:bodyPr/>
        <a:lstStyle/>
        <a:p>
          <a:endParaRPr lang="en-US"/>
        </a:p>
      </dgm:t>
    </dgm:pt>
    <dgm:pt modelId="{92D18440-A7F2-407E-A583-631F70AEAF92}" type="pres">
      <dgm:prSet presAssocID="{35F2B1AF-9055-44D4-B83C-E84E4F64D3E7}" presName="node" presStyleLbl="node1" presStyleIdx="2" presStyleCnt="4">
        <dgm:presLayoutVars>
          <dgm:bulletEnabled val="1"/>
        </dgm:presLayoutVars>
      </dgm:prSet>
      <dgm:spPr/>
      <dgm:t>
        <a:bodyPr/>
        <a:lstStyle/>
        <a:p>
          <a:endParaRPr lang="en-US"/>
        </a:p>
      </dgm:t>
    </dgm:pt>
    <dgm:pt modelId="{B5F5FB26-7491-4326-B56E-39FC6AF3EAD9}" type="pres">
      <dgm:prSet presAssocID="{9B26B096-D168-435C-A59D-80ACE472723C}" presName="sibTrans" presStyleLbl="sibTrans2D1" presStyleIdx="2" presStyleCnt="4"/>
      <dgm:spPr/>
      <dgm:t>
        <a:bodyPr/>
        <a:lstStyle/>
        <a:p>
          <a:endParaRPr lang="en-US"/>
        </a:p>
      </dgm:t>
    </dgm:pt>
    <dgm:pt modelId="{F0082515-DF38-4FCA-84E4-036A8817DE98}" type="pres">
      <dgm:prSet presAssocID="{9B26B096-D168-435C-A59D-80ACE472723C}" presName="connectorText" presStyleLbl="sibTrans2D1" presStyleIdx="2" presStyleCnt="4"/>
      <dgm:spPr/>
      <dgm:t>
        <a:bodyPr/>
        <a:lstStyle/>
        <a:p>
          <a:endParaRPr lang="en-US"/>
        </a:p>
      </dgm:t>
    </dgm:pt>
    <dgm:pt modelId="{06064F62-6927-43D7-B95A-C9E82283695E}" type="pres">
      <dgm:prSet presAssocID="{50CF1148-1721-4353-89E1-B72484A3F617}" presName="node" presStyleLbl="node1" presStyleIdx="3" presStyleCnt="4">
        <dgm:presLayoutVars>
          <dgm:bulletEnabled val="1"/>
        </dgm:presLayoutVars>
      </dgm:prSet>
      <dgm:spPr/>
      <dgm:t>
        <a:bodyPr/>
        <a:lstStyle/>
        <a:p>
          <a:endParaRPr lang="en-US"/>
        </a:p>
      </dgm:t>
    </dgm:pt>
    <dgm:pt modelId="{F9EFC3D4-45E6-4C8E-9E87-11749FA7C5F7}" type="pres">
      <dgm:prSet presAssocID="{15E2F546-6646-4695-91F6-D393FB12779A}" presName="sibTrans" presStyleLbl="sibTrans2D1" presStyleIdx="3" presStyleCnt="4"/>
      <dgm:spPr/>
      <dgm:t>
        <a:bodyPr/>
        <a:lstStyle/>
        <a:p>
          <a:endParaRPr lang="en-US"/>
        </a:p>
      </dgm:t>
    </dgm:pt>
    <dgm:pt modelId="{ADC1CF1C-1824-4D64-888C-0009782DA397}" type="pres">
      <dgm:prSet presAssocID="{15E2F546-6646-4695-91F6-D393FB12779A}" presName="connectorText" presStyleLbl="sibTrans2D1" presStyleIdx="3" presStyleCnt="4"/>
      <dgm:spPr/>
      <dgm:t>
        <a:bodyPr/>
        <a:lstStyle/>
        <a:p>
          <a:endParaRPr lang="en-US"/>
        </a:p>
      </dgm:t>
    </dgm:pt>
  </dgm:ptLst>
  <dgm:cxnLst>
    <dgm:cxn modelId="{94810C2E-AFDD-4F13-91E7-51B9B679F061}" srcId="{B86CC77F-E68B-4B80-9A9B-F8D0C35988F7}" destId="{99BE4ED8-40D5-4E57-A88A-79C1ABCF0298}" srcOrd="1" destOrd="0" parTransId="{1087DD46-776E-4947-916E-4875669994BD}" sibTransId="{DAA8DFB2-A00A-43BD-A5DC-2571B68F1365}"/>
    <dgm:cxn modelId="{94F978B2-BB33-4FB8-B8B5-71979D66AF52}" type="presOf" srcId="{57B9DA23-2CCE-4FE5-8F16-08CA5563C5BB}" destId="{6048056F-2646-44DD-8245-C35E083F469B}" srcOrd="0" destOrd="2" presId="urn:microsoft.com/office/officeart/2005/8/layout/cycle2"/>
    <dgm:cxn modelId="{C89C1C11-55C5-4B72-AD4B-BAAC7EB2E27E}" type="presOf" srcId="{7CB437E1-E0DE-4587-94E8-73B03D15AF6B}" destId="{6048056F-2646-44DD-8245-C35E083F469B}" srcOrd="0" destOrd="4" presId="urn:microsoft.com/office/officeart/2005/8/layout/cycle2"/>
    <dgm:cxn modelId="{5FC3D76E-48BA-40AC-9BA8-A71E095168C2}" type="presOf" srcId="{9615AD3A-10E3-46F0-9AB9-7D48DC9F6089}" destId="{000DE5B8-1F5B-4634-B71C-726CBB0CD46B}" srcOrd="0" destOrd="0" presId="urn:microsoft.com/office/officeart/2005/8/layout/cycle2"/>
    <dgm:cxn modelId="{7D643381-8B98-4B8B-9A88-649F33E50978}" type="presOf" srcId="{03442568-EDA2-483C-A0F0-C0BC5D7ED6E1}" destId="{6048056F-2646-44DD-8245-C35E083F469B}" srcOrd="0" destOrd="0" presId="urn:microsoft.com/office/officeart/2005/8/layout/cycle2"/>
    <dgm:cxn modelId="{0F7EA604-5269-4A2F-B9E3-962FA118EC99}" srcId="{9615AD3A-10E3-46F0-9AB9-7D48DC9F6089}" destId="{2A71EF29-B28B-4220-8482-3229B5FC81DB}" srcOrd="1" destOrd="0" parTransId="{12F2A887-37EE-405C-B9F2-889449428F41}" sibTransId="{84E904B5-BFD3-4A99-BB4E-DD24F8694A88}"/>
    <dgm:cxn modelId="{49DDFDCE-E68A-4DA3-A9DD-E485E16F802C}" type="presOf" srcId="{EE818FAD-6961-4328-9FAB-38861F42830B}" destId="{81DECB94-9C8C-4A2F-B27E-A07B1284D5C6}" srcOrd="1" destOrd="0" presId="urn:microsoft.com/office/officeart/2005/8/layout/cycle2"/>
    <dgm:cxn modelId="{177EA074-E6B5-49FB-91FA-7EFF3B10FA19}" srcId="{03442568-EDA2-483C-A0F0-C0BC5D7ED6E1}" destId="{7CB437E1-E0DE-4587-94E8-73B03D15AF6B}" srcOrd="1" destOrd="0" parTransId="{3488F8FF-C37C-4541-B4D7-06E0BB08E6D1}" sibTransId="{6C4A4031-77ED-4FC4-96BB-993BE40544E2}"/>
    <dgm:cxn modelId="{3F5B7512-CA75-4EB9-8CB6-C55482D20269}" type="presOf" srcId="{551821D0-D8F7-496A-BD18-B204D78E0CA7}" destId="{6048056F-2646-44DD-8245-C35E083F469B}" srcOrd="0" destOrd="5" presId="urn:microsoft.com/office/officeart/2005/8/layout/cycle2"/>
    <dgm:cxn modelId="{665B1348-0160-4A3D-A5AC-5A701C767478}" type="presOf" srcId="{50CF1148-1721-4353-89E1-B72484A3F617}" destId="{06064F62-6927-43D7-B95A-C9E82283695E}" srcOrd="0" destOrd="0" presId="urn:microsoft.com/office/officeart/2005/8/layout/cycle2"/>
    <dgm:cxn modelId="{09BF2071-17F7-42E5-8B6E-C67A2A13E7BC}" type="presOf" srcId="{2A71EF29-B28B-4220-8482-3229B5FC81DB}" destId="{C0B6D2F3-D879-4E49-B635-C75F2C4D9630}" srcOrd="0" destOrd="0" presId="urn:microsoft.com/office/officeart/2005/8/layout/cycle2"/>
    <dgm:cxn modelId="{B8A6AF1E-4D95-412D-B343-6F007FF1EC65}" type="presOf" srcId="{B86CC77F-E68B-4B80-9A9B-F8D0C35988F7}" destId="{6048056F-2646-44DD-8245-C35E083F469B}" srcOrd="0" destOrd="1" presId="urn:microsoft.com/office/officeart/2005/8/layout/cycle2"/>
    <dgm:cxn modelId="{3CB52F40-5088-4D09-AAEC-BEF10082D2A0}" type="presOf" srcId="{99BE4ED8-40D5-4E57-A88A-79C1ABCF0298}" destId="{6048056F-2646-44DD-8245-C35E083F469B}" srcOrd="0" destOrd="3" presId="urn:microsoft.com/office/officeart/2005/8/layout/cycle2"/>
    <dgm:cxn modelId="{B284B9A3-F8A2-4181-8D20-D2B7F9F63ED5}" type="presOf" srcId="{EE818FAD-6961-4328-9FAB-38861F42830B}" destId="{ADCF7E18-1247-4594-A174-F4013677D63D}" srcOrd="0" destOrd="0" presId="urn:microsoft.com/office/officeart/2005/8/layout/cycle2"/>
    <dgm:cxn modelId="{BEC43BDF-9C23-4418-951C-B0D2C7C325F4}" srcId="{9615AD3A-10E3-46F0-9AB9-7D48DC9F6089}" destId="{35F2B1AF-9055-44D4-B83C-E84E4F64D3E7}" srcOrd="2" destOrd="0" parTransId="{2842E585-2796-4760-9494-7F1924DAB1A5}" sibTransId="{9B26B096-D168-435C-A59D-80ACE472723C}"/>
    <dgm:cxn modelId="{FFA2A69C-E380-4EBF-AB48-75A3590C9F03}" srcId="{9615AD3A-10E3-46F0-9AB9-7D48DC9F6089}" destId="{50CF1148-1721-4353-89E1-B72484A3F617}" srcOrd="3" destOrd="0" parTransId="{644DC614-3528-4E72-8C91-C3B2012496BD}" sibTransId="{15E2F546-6646-4695-91F6-D393FB12779A}"/>
    <dgm:cxn modelId="{11BEC122-B1AE-4489-9D08-A1E66294324B}" srcId="{B86CC77F-E68B-4B80-9A9B-F8D0C35988F7}" destId="{57B9DA23-2CCE-4FE5-8F16-08CA5563C5BB}" srcOrd="0" destOrd="0" parTransId="{7F164E20-CD33-4028-84D7-C2D0E22A6B7F}" sibTransId="{2F218529-3B41-403B-9ED5-49464E020DCA}"/>
    <dgm:cxn modelId="{E18E1F4F-25FC-4BEE-A642-21AC7DFF4A79}" type="presOf" srcId="{9B26B096-D168-435C-A59D-80ACE472723C}" destId="{B5F5FB26-7491-4326-B56E-39FC6AF3EAD9}" srcOrd="0" destOrd="0" presId="urn:microsoft.com/office/officeart/2005/8/layout/cycle2"/>
    <dgm:cxn modelId="{4C1E2F25-634E-4AC2-9E83-45EDA0B9791C}" srcId="{03442568-EDA2-483C-A0F0-C0BC5D7ED6E1}" destId="{B86CC77F-E68B-4B80-9A9B-F8D0C35988F7}" srcOrd="0" destOrd="0" parTransId="{53ADBCA7-9AB4-4758-8797-9C526874353B}" sibTransId="{875DB544-286D-42C4-A75F-CE1D50188FED}"/>
    <dgm:cxn modelId="{56B276EE-D428-498B-B534-041E667C29FB}" type="presOf" srcId="{35F2B1AF-9055-44D4-B83C-E84E4F64D3E7}" destId="{92D18440-A7F2-407E-A583-631F70AEAF92}" srcOrd="0" destOrd="0" presId="urn:microsoft.com/office/officeart/2005/8/layout/cycle2"/>
    <dgm:cxn modelId="{176FB889-9D71-46ED-89E2-26B3130E58F8}" type="presOf" srcId="{15E2F546-6646-4695-91F6-D393FB12779A}" destId="{ADC1CF1C-1824-4D64-888C-0009782DA397}" srcOrd="1" destOrd="0" presId="urn:microsoft.com/office/officeart/2005/8/layout/cycle2"/>
    <dgm:cxn modelId="{25F6520B-B489-40A2-BAB7-6D2BAE001DDF}" type="presOf" srcId="{15E2F546-6646-4695-91F6-D393FB12779A}" destId="{F9EFC3D4-45E6-4C8E-9E87-11749FA7C5F7}" srcOrd="0" destOrd="0" presId="urn:microsoft.com/office/officeart/2005/8/layout/cycle2"/>
    <dgm:cxn modelId="{059FBC1F-F37C-4FD6-A62B-95FEAA2A09D3}" type="presOf" srcId="{84E904B5-BFD3-4A99-BB4E-DD24F8694A88}" destId="{8AD762BF-7FE1-499C-9C57-334C3AB08CF3}" srcOrd="1" destOrd="0" presId="urn:microsoft.com/office/officeart/2005/8/layout/cycle2"/>
    <dgm:cxn modelId="{E4DB39DE-7144-4A16-8C3B-B32E447A34A8}" srcId="{7CB437E1-E0DE-4587-94E8-73B03D15AF6B}" destId="{551821D0-D8F7-496A-BD18-B204D78E0CA7}" srcOrd="0" destOrd="0" parTransId="{66B1C703-AD1C-43BF-8A6A-DD9ECEA51222}" sibTransId="{019900A4-C36C-4BF8-9A84-2A6D4D56EE2B}"/>
    <dgm:cxn modelId="{2CDBDB0C-5BF0-4C8A-9DC3-93A62AB22ED2}" type="presOf" srcId="{9B26B096-D168-435C-A59D-80ACE472723C}" destId="{F0082515-DF38-4FCA-84E4-036A8817DE98}" srcOrd="1" destOrd="0" presId="urn:microsoft.com/office/officeart/2005/8/layout/cycle2"/>
    <dgm:cxn modelId="{17DD9260-59D6-43AB-9F94-008698268D16}" srcId="{9615AD3A-10E3-46F0-9AB9-7D48DC9F6089}" destId="{03442568-EDA2-483C-A0F0-C0BC5D7ED6E1}" srcOrd="0" destOrd="0" parTransId="{3E4DB50D-D54C-4D71-A311-1789E7B8FD36}" sibTransId="{EE818FAD-6961-4328-9FAB-38861F42830B}"/>
    <dgm:cxn modelId="{9EBB87C8-2D0E-4999-8082-49A8DD9BCFB9}" type="presOf" srcId="{84E904B5-BFD3-4A99-BB4E-DD24F8694A88}" destId="{F834E797-64BD-424B-95E6-5B008E25A1B7}" srcOrd="0" destOrd="0" presId="urn:microsoft.com/office/officeart/2005/8/layout/cycle2"/>
    <dgm:cxn modelId="{83655855-E146-4675-989C-CBAA634DFD06}" type="presParOf" srcId="{000DE5B8-1F5B-4634-B71C-726CBB0CD46B}" destId="{6048056F-2646-44DD-8245-C35E083F469B}" srcOrd="0" destOrd="0" presId="urn:microsoft.com/office/officeart/2005/8/layout/cycle2"/>
    <dgm:cxn modelId="{72686677-A4D2-4DA8-8A1B-88604CFBB368}" type="presParOf" srcId="{000DE5B8-1F5B-4634-B71C-726CBB0CD46B}" destId="{ADCF7E18-1247-4594-A174-F4013677D63D}" srcOrd="1" destOrd="0" presId="urn:microsoft.com/office/officeart/2005/8/layout/cycle2"/>
    <dgm:cxn modelId="{76A77A19-0D70-44F0-844A-971790D6F3C7}" type="presParOf" srcId="{ADCF7E18-1247-4594-A174-F4013677D63D}" destId="{81DECB94-9C8C-4A2F-B27E-A07B1284D5C6}" srcOrd="0" destOrd="0" presId="urn:microsoft.com/office/officeart/2005/8/layout/cycle2"/>
    <dgm:cxn modelId="{1636D28C-6625-4A14-9672-97CA724B7C14}" type="presParOf" srcId="{000DE5B8-1F5B-4634-B71C-726CBB0CD46B}" destId="{C0B6D2F3-D879-4E49-B635-C75F2C4D9630}" srcOrd="2" destOrd="0" presId="urn:microsoft.com/office/officeart/2005/8/layout/cycle2"/>
    <dgm:cxn modelId="{69933A84-7C6F-470A-8B6D-D1499AC238C6}" type="presParOf" srcId="{000DE5B8-1F5B-4634-B71C-726CBB0CD46B}" destId="{F834E797-64BD-424B-95E6-5B008E25A1B7}" srcOrd="3" destOrd="0" presId="urn:microsoft.com/office/officeart/2005/8/layout/cycle2"/>
    <dgm:cxn modelId="{1158A335-84F9-445D-BBCD-897E9300EC28}" type="presParOf" srcId="{F834E797-64BD-424B-95E6-5B008E25A1B7}" destId="{8AD762BF-7FE1-499C-9C57-334C3AB08CF3}" srcOrd="0" destOrd="0" presId="urn:microsoft.com/office/officeart/2005/8/layout/cycle2"/>
    <dgm:cxn modelId="{AC132410-F3E9-4D7A-BE15-C06774135CBF}" type="presParOf" srcId="{000DE5B8-1F5B-4634-B71C-726CBB0CD46B}" destId="{92D18440-A7F2-407E-A583-631F70AEAF92}" srcOrd="4" destOrd="0" presId="urn:microsoft.com/office/officeart/2005/8/layout/cycle2"/>
    <dgm:cxn modelId="{B667DCDD-4171-4A1D-84D6-2D6362157633}" type="presParOf" srcId="{000DE5B8-1F5B-4634-B71C-726CBB0CD46B}" destId="{B5F5FB26-7491-4326-B56E-39FC6AF3EAD9}" srcOrd="5" destOrd="0" presId="urn:microsoft.com/office/officeart/2005/8/layout/cycle2"/>
    <dgm:cxn modelId="{9D29A815-4404-4FB8-A713-B5CDBB36B988}" type="presParOf" srcId="{B5F5FB26-7491-4326-B56E-39FC6AF3EAD9}" destId="{F0082515-DF38-4FCA-84E4-036A8817DE98}" srcOrd="0" destOrd="0" presId="urn:microsoft.com/office/officeart/2005/8/layout/cycle2"/>
    <dgm:cxn modelId="{049B3476-ABAC-4574-A6D1-C8365F7AFBC3}" type="presParOf" srcId="{000DE5B8-1F5B-4634-B71C-726CBB0CD46B}" destId="{06064F62-6927-43D7-B95A-C9E82283695E}" srcOrd="6" destOrd="0" presId="urn:microsoft.com/office/officeart/2005/8/layout/cycle2"/>
    <dgm:cxn modelId="{133F3AE9-CA81-4912-9298-7B950E64C45B}" type="presParOf" srcId="{000DE5B8-1F5B-4634-B71C-726CBB0CD46B}" destId="{F9EFC3D4-45E6-4C8E-9E87-11749FA7C5F7}" srcOrd="7" destOrd="0" presId="urn:microsoft.com/office/officeart/2005/8/layout/cycle2"/>
    <dgm:cxn modelId="{2D18B817-F5AA-40BD-B12D-56FA211BB8A7}" type="presParOf" srcId="{F9EFC3D4-45E6-4C8E-9E87-11749FA7C5F7}" destId="{ADC1CF1C-1824-4D64-888C-0009782DA397}"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3" loCatId="pyramid" qsTypeId="urn:microsoft.com/office/officeart/2005/8/quickstyle/simple1" qsCatId="simple" csTypeId="urn:microsoft.com/office/officeart/2005/8/colors/accent1_5" csCatId="accent1"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AAC7386F-37EE-4505-9808-95A4AF36480E}" type="pres">
      <dgm:prSet presAssocID="{DF2E92F6-2920-4277-9B7F-6066C4109F87}" presName="Name0" presStyleCnt="0">
        <dgm:presLayoutVars>
          <dgm:dir/>
          <dgm:animLvl val="lvl"/>
          <dgm:resizeHandles val="exact"/>
        </dgm:presLayoutVars>
      </dgm:prSet>
      <dgm:spPr/>
    </dgm:pt>
    <dgm:pt modelId="{5C34B7B5-AC38-493A-86C2-20D600CF82A1}" type="pres">
      <dgm:prSet presAssocID="{24DE1E24-439C-4103-A002-7C99D3187EA9}" presName="Name8" presStyleCnt="0"/>
      <dgm:spPr/>
    </dgm:pt>
    <dgm:pt modelId="{A504CB7D-2B43-4B83-BBB1-5B18DD9C4790}" type="pres">
      <dgm:prSet presAssocID="{24DE1E24-439C-4103-A002-7C99D3187EA9}" presName="level" presStyleLbl="node1" presStyleIdx="0" presStyleCnt="3">
        <dgm:presLayoutVars>
          <dgm:chMax val="1"/>
          <dgm:bulletEnabled val="1"/>
        </dgm:presLayoutVars>
      </dgm:prSet>
      <dgm:spPr/>
      <dgm:t>
        <a:bodyPr/>
        <a:lstStyle/>
        <a:p>
          <a:endParaRPr lang="en-US"/>
        </a:p>
      </dgm:t>
    </dgm:pt>
    <dgm:pt modelId="{121CBA6B-6E71-4DC7-BEF1-96E76B35ED92}" type="pres">
      <dgm:prSet presAssocID="{24DE1E24-439C-4103-A002-7C99D3187EA9}" presName="levelTx" presStyleLbl="revTx" presStyleIdx="0" presStyleCnt="0">
        <dgm:presLayoutVars>
          <dgm:chMax val="1"/>
          <dgm:bulletEnabled val="1"/>
        </dgm:presLayoutVars>
      </dgm:prSet>
      <dgm:spPr/>
      <dgm:t>
        <a:bodyPr/>
        <a:lstStyle/>
        <a:p>
          <a:endParaRPr lang="en-US"/>
        </a:p>
      </dgm:t>
    </dgm:pt>
    <dgm:pt modelId="{892AC990-E935-4540-A07B-B83B998593D4}" type="pres">
      <dgm:prSet presAssocID="{F11BDC32-D6BF-4DA9-8F04-E07C5D9BD025}" presName="Name8" presStyleCnt="0"/>
      <dgm:spPr/>
    </dgm:pt>
    <dgm:pt modelId="{7CE744AD-856D-4AF5-A53E-A29565032B18}" type="pres">
      <dgm:prSet presAssocID="{F11BDC32-D6BF-4DA9-8F04-E07C5D9BD025}" presName="level" presStyleLbl="node1" presStyleIdx="1" presStyleCnt="3">
        <dgm:presLayoutVars>
          <dgm:chMax val="1"/>
          <dgm:bulletEnabled val="1"/>
        </dgm:presLayoutVars>
      </dgm:prSet>
      <dgm:spPr/>
      <dgm:t>
        <a:bodyPr/>
        <a:lstStyle/>
        <a:p>
          <a:endParaRPr lang="en-US"/>
        </a:p>
      </dgm:t>
    </dgm:pt>
    <dgm:pt modelId="{59754B21-98AF-4B35-AAA5-864545A1C504}" type="pres">
      <dgm:prSet presAssocID="{F11BDC32-D6BF-4DA9-8F04-E07C5D9BD025}" presName="levelTx" presStyleLbl="revTx" presStyleIdx="0" presStyleCnt="0">
        <dgm:presLayoutVars>
          <dgm:chMax val="1"/>
          <dgm:bulletEnabled val="1"/>
        </dgm:presLayoutVars>
      </dgm:prSet>
      <dgm:spPr/>
      <dgm:t>
        <a:bodyPr/>
        <a:lstStyle/>
        <a:p>
          <a:endParaRPr lang="en-US"/>
        </a:p>
      </dgm:t>
    </dgm:pt>
    <dgm:pt modelId="{626056F2-84A7-4BA0-A918-775389EB81C0}" type="pres">
      <dgm:prSet presAssocID="{89471395-9F1A-4F03-8A91-E7FAF7FF8B09}" presName="Name8" presStyleCnt="0"/>
      <dgm:spPr/>
    </dgm:pt>
    <dgm:pt modelId="{38525B35-6872-43BD-8D7B-0E280DC08819}" type="pres">
      <dgm:prSet presAssocID="{89471395-9F1A-4F03-8A91-E7FAF7FF8B09}" presName="level" presStyleLbl="node1" presStyleIdx="2" presStyleCnt="3">
        <dgm:presLayoutVars>
          <dgm:chMax val="1"/>
          <dgm:bulletEnabled val="1"/>
        </dgm:presLayoutVars>
      </dgm:prSet>
      <dgm:spPr/>
      <dgm:t>
        <a:bodyPr/>
        <a:lstStyle/>
        <a:p>
          <a:endParaRPr lang="en-US"/>
        </a:p>
      </dgm:t>
    </dgm:pt>
    <dgm:pt modelId="{FBF90CC8-BD1A-4FA2-8821-7B99BC31E656}" type="pres">
      <dgm:prSet presAssocID="{89471395-9F1A-4F03-8A91-E7FAF7FF8B09}" presName="levelTx" presStyleLbl="revTx" presStyleIdx="0" presStyleCnt="0">
        <dgm:presLayoutVars>
          <dgm:chMax val="1"/>
          <dgm:bulletEnabled val="1"/>
        </dgm:presLayoutVars>
      </dgm:prSet>
      <dgm:spPr/>
      <dgm:t>
        <a:bodyPr/>
        <a:lstStyle/>
        <a:p>
          <a:endParaRPr lang="en-US"/>
        </a:p>
      </dgm:t>
    </dgm:pt>
  </dgm:ptLst>
  <dgm:cxnLst>
    <dgm:cxn modelId="{3B7322ED-A7B9-482C-A0EE-DE841868ACED}" type="presOf" srcId="{F11BDC32-D6BF-4DA9-8F04-E07C5D9BD025}" destId="{7CE744AD-856D-4AF5-A53E-A29565032B18}" srcOrd="0" destOrd="0" presId="urn:microsoft.com/office/officeart/2005/8/layout/pyramid3"/>
    <dgm:cxn modelId="{FE3B16B8-6C87-42EA-88EC-F1DC519C1B0E}" type="presOf" srcId="{89471395-9F1A-4F03-8A91-E7FAF7FF8B09}" destId="{FBF90CC8-BD1A-4FA2-8821-7B99BC31E656}" srcOrd="1" destOrd="0" presId="urn:microsoft.com/office/officeart/2005/8/layout/pyramid3"/>
    <dgm:cxn modelId="{95C48C34-0B96-442E-BDAE-2E3EE26F73F2}" srcId="{DF2E92F6-2920-4277-9B7F-6066C4109F87}" destId="{89471395-9F1A-4F03-8A91-E7FAF7FF8B09}" srcOrd="2" destOrd="0" parTransId="{25494339-B438-4BC3-BA0F-017EBC15983F}" sibTransId="{A54333CE-5FA2-46E9-802B-579E532E589B}"/>
    <dgm:cxn modelId="{9675E637-FBDA-47C7-AA7D-EC7E9F8BEE07}" type="presOf" srcId="{F11BDC32-D6BF-4DA9-8F04-E07C5D9BD025}" destId="{59754B21-98AF-4B35-AAA5-864545A1C504}" srcOrd="1" destOrd="0" presId="urn:microsoft.com/office/officeart/2005/8/layout/pyramid3"/>
    <dgm:cxn modelId="{0AB7BC38-C55A-4EC4-8A88-2881934067EE}" type="presOf" srcId="{24DE1E24-439C-4103-A002-7C99D3187EA9}" destId="{A504CB7D-2B43-4B83-BBB1-5B18DD9C4790}" srcOrd="0" destOrd="0" presId="urn:microsoft.com/office/officeart/2005/8/layout/pyramid3"/>
    <dgm:cxn modelId="{250B8C4F-827C-4C07-B4B8-FCA9C4CA0793}" type="presOf" srcId="{24DE1E24-439C-4103-A002-7C99D3187EA9}" destId="{121CBA6B-6E71-4DC7-BEF1-96E76B35ED92}" srcOrd="1" destOrd="0" presId="urn:microsoft.com/office/officeart/2005/8/layout/pyramid3"/>
    <dgm:cxn modelId="{BA84FD81-3429-4FDB-9937-CD872945EF91}" srcId="{DF2E92F6-2920-4277-9B7F-6066C4109F87}" destId="{24DE1E24-439C-4103-A002-7C99D3187EA9}" srcOrd="0" destOrd="0" parTransId="{B59D9C1F-3EB6-4FA2-BD00-AD44BBAA30B1}" sibTransId="{1C773C83-718E-4EFA-958A-710FC917E7D0}"/>
    <dgm:cxn modelId="{DD510120-1F68-4F46-9C12-3EA7054213EA}" type="presOf" srcId="{89471395-9F1A-4F03-8A91-E7FAF7FF8B09}" destId="{38525B35-6872-43BD-8D7B-0E280DC08819}" srcOrd="0" destOrd="0" presId="urn:microsoft.com/office/officeart/2005/8/layout/pyramid3"/>
    <dgm:cxn modelId="{D843707B-CEA8-469A-91B5-82ECA406F3CF}" srcId="{DF2E92F6-2920-4277-9B7F-6066C4109F87}" destId="{F11BDC32-D6BF-4DA9-8F04-E07C5D9BD025}" srcOrd="1" destOrd="0" parTransId="{009E50F3-D6AE-4158-AB18-0D7CD421391E}" sibTransId="{29BBE9DF-59F9-46D5-B638-563F047F5AB2}"/>
    <dgm:cxn modelId="{38DD657D-90DB-40A4-99B6-B1FE957E73EB}" type="presOf" srcId="{DF2E92F6-2920-4277-9B7F-6066C4109F87}" destId="{AAC7386F-37EE-4505-9808-95A4AF36480E}" srcOrd="0" destOrd="0" presId="urn:microsoft.com/office/officeart/2005/8/layout/pyramid3"/>
    <dgm:cxn modelId="{8162D8D2-0A21-4A28-81BD-F801D463AE76}" type="presParOf" srcId="{AAC7386F-37EE-4505-9808-95A4AF36480E}" destId="{5C34B7B5-AC38-493A-86C2-20D600CF82A1}" srcOrd="0" destOrd="0" presId="urn:microsoft.com/office/officeart/2005/8/layout/pyramid3"/>
    <dgm:cxn modelId="{B4351C98-8730-423A-9AB6-2AE0D96868EF}" type="presParOf" srcId="{5C34B7B5-AC38-493A-86C2-20D600CF82A1}" destId="{A504CB7D-2B43-4B83-BBB1-5B18DD9C4790}" srcOrd="0" destOrd="0" presId="urn:microsoft.com/office/officeart/2005/8/layout/pyramid3"/>
    <dgm:cxn modelId="{D751169E-3C96-4B15-87DA-0B65A7B1FDDB}" type="presParOf" srcId="{5C34B7B5-AC38-493A-86C2-20D600CF82A1}" destId="{121CBA6B-6E71-4DC7-BEF1-96E76B35ED92}" srcOrd="1" destOrd="0" presId="urn:microsoft.com/office/officeart/2005/8/layout/pyramid3"/>
    <dgm:cxn modelId="{14D54F00-99C6-4412-B9BC-10C33B91DD3C}" type="presParOf" srcId="{AAC7386F-37EE-4505-9808-95A4AF36480E}" destId="{892AC990-E935-4540-A07B-B83B998593D4}" srcOrd="1" destOrd="0" presId="urn:microsoft.com/office/officeart/2005/8/layout/pyramid3"/>
    <dgm:cxn modelId="{0C7633D2-BF56-4CDB-B0CE-48AC5A513027}" type="presParOf" srcId="{892AC990-E935-4540-A07B-B83B998593D4}" destId="{7CE744AD-856D-4AF5-A53E-A29565032B18}" srcOrd="0" destOrd="0" presId="urn:microsoft.com/office/officeart/2005/8/layout/pyramid3"/>
    <dgm:cxn modelId="{A500DEF4-0168-44EC-AF57-2A435F37A738}" type="presParOf" srcId="{892AC990-E935-4540-A07B-B83B998593D4}" destId="{59754B21-98AF-4B35-AAA5-864545A1C504}" srcOrd="1" destOrd="0" presId="urn:microsoft.com/office/officeart/2005/8/layout/pyramid3"/>
    <dgm:cxn modelId="{B715A1AA-82E6-4F99-8B8A-D0FB9894A20D}" type="presParOf" srcId="{AAC7386F-37EE-4505-9808-95A4AF36480E}" destId="{626056F2-84A7-4BA0-A918-775389EB81C0}" srcOrd="2" destOrd="0" presId="urn:microsoft.com/office/officeart/2005/8/layout/pyramid3"/>
    <dgm:cxn modelId="{7248E909-2E74-43D4-B16E-48346B639FCC}" type="presParOf" srcId="{626056F2-84A7-4BA0-A918-775389EB81C0}" destId="{38525B35-6872-43BD-8D7B-0E280DC08819}" srcOrd="0" destOrd="0" presId="urn:microsoft.com/office/officeart/2005/8/layout/pyramid3"/>
    <dgm:cxn modelId="{313EE0D8-1A4E-45A7-ABD8-D5E3E54AD554}" type="presParOf" srcId="{626056F2-84A7-4BA0-A918-775389EB81C0}" destId="{FBF90CC8-BD1A-4FA2-8821-7B99BC31E656}" srcOrd="1" destOrd="0" presId="urn:microsoft.com/office/officeart/2005/8/layout/pyramid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8B7E9CE-156B-4920-A30E-029BC7A2E45D}" type="doc">
      <dgm:prSet loTypeId="urn:microsoft.com/office/officeart/2005/8/layout/equation2"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Item2</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Item1</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A8946908-42F8-49A8-8EA2-091E72EECAFC}" type="pres">
      <dgm:prSet presAssocID="{18B7E9CE-156B-4920-A30E-029BC7A2E45D}" presName="Name0" presStyleCnt="0">
        <dgm:presLayoutVars>
          <dgm:dir/>
          <dgm:resizeHandles val="exact"/>
        </dgm:presLayoutVars>
      </dgm:prSet>
      <dgm:spPr/>
      <dgm:t>
        <a:bodyPr/>
        <a:lstStyle/>
        <a:p>
          <a:endParaRPr lang="en-US"/>
        </a:p>
      </dgm:t>
    </dgm:pt>
    <dgm:pt modelId="{658E6765-86B4-4E5E-A680-4BADF76CF500}" type="pres">
      <dgm:prSet presAssocID="{18B7E9CE-156B-4920-A30E-029BC7A2E45D}" presName="vNodes" presStyleCnt="0"/>
      <dgm:spPr/>
    </dgm:pt>
    <dgm:pt modelId="{984B20A8-5857-4EC4-97A6-3A8162091FE7}" type="pres">
      <dgm:prSet presAssocID="{CAFA5F61-E092-40AF-A07B-9C563468766E}" presName="node" presStyleLbl="node1" presStyleIdx="0" presStyleCnt="4">
        <dgm:presLayoutVars>
          <dgm:bulletEnabled val="1"/>
        </dgm:presLayoutVars>
      </dgm:prSet>
      <dgm:spPr/>
      <dgm:t>
        <a:bodyPr/>
        <a:lstStyle/>
        <a:p>
          <a:endParaRPr lang="en-US"/>
        </a:p>
      </dgm:t>
    </dgm:pt>
    <dgm:pt modelId="{15BF0E0C-5ACE-4B09-AF79-0116B8559725}" type="pres">
      <dgm:prSet presAssocID="{7FDEEE0A-C25A-454A-8DE1-FF67279D0590}" presName="spacerT" presStyleCnt="0"/>
      <dgm:spPr/>
    </dgm:pt>
    <dgm:pt modelId="{4CF3EC13-728A-4576-95EE-9F9BDEBA4CF2}" type="pres">
      <dgm:prSet presAssocID="{7FDEEE0A-C25A-454A-8DE1-FF67279D0590}" presName="sibTrans" presStyleLbl="sibTrans2D1" presStyleIdx="0" presStyleCnt="3"/>
      <dgm:spPr/>
      <dgm:t>
        <a:bodyPr/>
        <a:lstStyle/>
        <a:p>
          <a:endParaRPr lang="en-US"/>
        </a:p>
      </dgm:t>
    </dgm:pt>
    <dgm:pt modelId="{8F287D56-2871-4C2E-8E0C-CA611BA16729}" type="pres">
      <dgm:prSet presAssocID="{7FDEEE0A-C25A-454A-8DE1-FF67279D0590}" presName="spacerB" presStyleCnt="0"/>
      <dgm:spPr/>
    </dgm:pt>
    <dgm:pt modelId="{C8115A13-1F3B-408B-B964-8300894A8B8B}" type="pres">
      <dgm:prSet presAssocID="{17124A6A-B55A-495B-8752-C4AF68F8E72E}" presName="node" presStyleLbl="node1" presStyleIdx="1" presStyleCnt="4">
        <dgm:presLayoutVars>
          <dgm:bulletEnabled val="1"/>
        </dgm:presLayoutVars>
      </dgm:prSet>
      <dgm:spPr/>
      <dgm:t>
        <a:bodyPr/>
        <a:lstStyle/>
        <a:p>
          <a:endParaRPr lang="en-US"/>
        </a:p>
      </dgm:t>
    </dgm:pt>
    <dgm:pt modelId="{025408A8-E84A-459C-9294-FAAA960ABC57}" type="pres">
      <dgm:prSet presAssocID="{4BD6577E-8005-4E3B-8963-DC65EC432AD2}" presName="spacerT" presStyleCnt="0"/>
      <dgm:spPr/>
    </dgm:pt>
    <dgm:pt modelId="{8C255C95-725D-4F22-A38E-8CF25C10ADE9}" type="pres">
      <dgm:prSet presAssocID="{4BD6577E-8005-4E3B-8963-DC65EC432AD2}" presName="sibTrans" presStyleLbl="sibTrans2D1" presStyleIdx="1" presStyleCnt="3"/>
      <dgm:spPr/>
      <dgm:t>
        <a:bodyPr/>
        <a:lstStyle/>
        <a:p>
          <a:endParaRPr lang="en-US"/>
        </a:p>
      </dgm:t>
    </dgm:pt>
    <dgm:pt modelId="{A89844B5-6B26-4CB4-B903-B40306510D96}" type="pres">
      <dgm:prSet presAssocID="{4BD6577E-8005-4E3B-8963-DC65EC432AD2}" presName="spacerB" presStyleCnt="0"/>
      <dgm:spPr/>
    </dgm:pt>
    <dgm:pt modelId="{0E30C02C-FD6A-4665-BB5A-DA8EB01BAAC8}" type="pres">
      <dgm:prSet presAssocID="{E7CCCF2C-9CA3-4251-B8CF-F52B5C0C78EB}" presName="node" presStyleLbl="node1" presStyleIdx="2" presStyleCnt="4">
        <dgm:presLayoutVars>
          <dgm:bulletEnabled val="1"/>
        </dgm:presLayoutVars>
      </dgm:prSet>
      <dgm:spPr/>
      <dgm:t>
        <a:bodyPr/>
        <a:lstStyle/>
        <a:p>
          <a:endParaRPr lang="en-US"/>
        </a:p>
      </dgm:t>
    </dgm:pt>
    <dgm:pt modelId="{02AF22FC-DF26-45F0-8C39-82850B91801A}" type="pres">
      <dgm:prSet presAssocID="{18B7E9CE-156B-4920-A30E-029BC7A2E45D}" presName="sibTransLast" presStyleLbl="sibTrans2D1" presStyleIdx="2" presStyleCnt="3"/>
      <dgm:spPr/>
      <dgm:t>
        <a:bodyPr/>
        <a:lstStyle/>
        <a:p>
          <a:endParaRPr lang="en-US"/>
        </a:p>
      </dgm:t>
    </dgm:pt>
    <dgm:pt modelId="{88AB97AB-B918-4122-AF44-BEE83726F964}" type="pres">
      <dgm:prSet presAssocID="{18B7E9CE-156B-4920-A30E-029BC7A2E45D}" presName="connectorText" presStyleLbl="sibTrans2D1" presStyleIdx="2" presStyleCnt="3"/>
      <dgm:spPr/>
      <dgm:t>
        <a:bodyPr/>
        <a:lstStyle/>
        <a:p>
          <a:endParaRPr lang="en-US"/>
        </a:p>
      </dgm:t>
    </dgm:pt>
    <dgm:pt modelId="{60913460-2B49-46D7-855A-40884FBF6EA8}" type="pres">
      <dgm:prSet presAssocID="{18B7E9CE-156B-4920-A30E-029BC7A2E45D}" presName="lastNode" presStyleLbl="node1" presStyleIdx="3" presStyleCnt="4">
        <dgm:presLayoutVars>
          <dgm:bulletEnabled val="1"/>
        </dgm:presLayoutVars>
      </dgm:prSet>
      <dgm:spPr/>
      <dgm:t>
        <a:bodyPr/>
        <a:lstStyle/>
        <a:p>
          <a:endParaRPr lang="en-US"/>
        </a:p>
      </dgm:t>
    </dgm:pt>
  </dgm:ptLst>
  <dgm:cxnLst>
    <dgm:cxn modelId="{95869CAB-F123-4F6D-84A6-6A12810BCE00}" type="presOf" srcId="{CAFA5F61-E092-40AF-A07B-9C563468766E}" destId="{984B20A8-5857-4EC4-97A6-3A8162091FE7}" srcOrd="0" destOrd="0" presId="urn:microsoft.com/office/officeart/2005/8/layout/equation2"/>
    <dgm:cxn modelId="{DE1E988A-A978-4F64-B47A-21E711825B3C}" type="presOf" srcId="{7FDEEE0A-C25A-454A-8DE1-FF67279D0590}" destId="{4CF3EC13-728A-4576-95EE-9F9BDEBA4CF2}" srcOrd="0" destOrd="0" presId="urn:microsoft.com/office/officeart/2005/8/layout/equation2"/>
    <dgm:cxn modelId="{79D18DFC-BDBA-4855-87EF-34137ED74C66}" type="presOf" srcId="{A0DAB7FF-D500-499A-8A04-863D7D51D5C2}" destId="{60913460-2B49-46D7-855A-40884FBF6EA8}" srcOrd="0" destOrd="0" presId="urn:microsoft.com/office/officeart/2005/8/layout/equation2"/>
    <dgm:cxn modelId="{6DEA4161-0D18-4459-9679-2D52F9CD7AE3}" srcId="{18B7E9CE-156B-4920-A30E-029BC7A2E45D}" destId="{A0DAB7FF-D500-499A-8A04-863D7D51D5C2}" srcOrd="3" destOrd="0" parTransId="{DB916EAF-07B6-4091-A21B-E864B5C2C851}" sibTransId="{6514D2D7-CDA4-45F4-8126-B1AC5B29598B}"/>
    <dgm:cxn modelId="{9804C389-DEA7-4792-A223-2482758C59EC}" srcId="{18B7E9CE-156B-4920-A30E-029BC7A2E45D}" destId="{17124A6A-B55A-495B-8752-C4AF68F8E72E}" srcOrd="1" destOrd="0" parTransId="{4231A4E3-C4FA-47E0-94FF-5B15350978D0}" sibTransId="{4BD6577E-8005-4E3B-8963-DC65EC432AD2}"/>
    <dgm:cxn modelId="{0A881CF9-9ECE-41DB-8357-DBCFFB9E7E53}" type="presOf" srcId="{17124A6A-B55A-495B-8752-C4AF68F8E72E}" destId="{C8115A13-1F3B-408B-B964-8300894A8B8B}" srcOrd="0" destOrd="0" presId="urn:microsoft.com/office/officeart/2005/8/layout/equation2"/>
    <dgm:cxn modelId="{2C91029F-6B62-4C18-8D44-9AFB408FD8D3}" type="presOf" srcId="{52573818-8EC3-4932-B111-2B857E320737}" destId="{02AF22FC-DF26-45F0-8C39-82850B91801A}" srcOrd="0" destOrd="0" presId="urn:microsoft.com/office/officeart/2005/8/layout/equation2"/>
    <dgm:cxn modelId="{31D639FB-623B-4132-80B9-569BE40F283A}" type="presOf" srcId="{4BD6577E-8005-4E3B-8963-DC65EC432AD2}" destId="{8C255C95-725D-4F22-A38E-8CF25C10ADE9}" srcOrd="0" destOrd="0" presId="urn:microsoft.com/office/officeart/2005/8/layout/equation2"/>
    <dgm:cxn modelId="{C9391104-224F-4A07-BD3E-0BDA4917984D}" srcId="{18B7E9CE-156B-4920-A30E-029BC7A2E45D}" destId="{E7CCCF2C-9CA3-4251-B8CF-F52B5C0C78EB}" srcOrd="2" destOrd="0" parTransId="{EBB22D92-5251-475F-AA1F-40ED4625612E}" sibTransId="{52573818-8EC3-4932-B111-2B857E320737}"/>
    <dgm:cxn modelId="{12369E58-0256-4E10-8872-8C62C4DA92C6}" type="presOf" srcId="{E7CCCF2C-9CA3-4251-B8CF-F52B5C0C78EB}" destId="{0E30C02C-FD6A-4665-BB5A-DA8EB01BAAC8}" srcOrd="0" destOrd="0" presId="urn:microsoft.com/office/officeart/2005/8/layout/equation2"/>
    <dgm:cxn modelId="{48AD4AE5-61F4-4CC3-8B95-845122F0CA3E}" type="presOf" srcId="{18B7E9CE-156B-4920-A30E-029BC7A2E45D}" destId="{A8946908-42F8-49A8-8EA2-091E72EECAFC}" srcOrd="0" destOrd="0" presId="urn:microsoft.com/office/officeart/2005/8/layout/equation2"/>
    <dgm:cxn modelId="{A1F37947-B7B8-4AB8-95DA-C36028EB4001}" srcId="{18B7E9CE-156B-4920-A30E-029BC7A2E45D}" destId="{CAFA5F61-E092-40AF-A07B-9C563468766E}" srcOrd="0" destOrd="0" parTransId="{A0DA91F0-536B-4DF9-9E43-909111A25528}" sibTransId="{7FDEEE0A-C25A-454A-8DE1-FF67279D0590}"/>
    <dgm:cxn modelId="{5A259FD1-76DB-40BC-BEE9-C2FFEF2ACB1A}" type="presOf" srcId="{52573818-8EC3-4932-B111-2B857E320737}" destId="{88AB97AB-B918-4122-AF44-BEE83726F964}" srcOrd="1" destOrd="0" presId="urn:microsoft.com/office/officeart/2005/8/layout/equation2"/>
    <dgm:cxn modelId="{542A6D4F-E8A1-42D4-8C3D-1909DC877CEF}" type="presParOf" srcId="{A8946908-42F8-49A8-8EA2-091E72EECAFC}" destId="{658E6765-86B4-4E5E-A680-4BADF76CF500}" srcOrd="0" destOrd="0" presId="urn:microsoft.com/office/officeart/2005/8/layout/equation2"/>
    <dgm:cxn modelId="{FED15C22-2E1F-465F-AED5-F4F059AE2DCC}" type="presParOf" srcId="{658E6765-86B4-4E5E-A680-4BADF76CF500}" destId="{984B20A8-5857-4EC4-97A6-3A8162091FE7}" srcOrd="0" destOrd="0" presId="urn:microsoft.com/office/officeart/2005/8/layout/equation2"/>
    <dgm:cxn modelId="{ABED9F56-82A9-4664-87E2-11261DBDA0F1}" type="presParOf" srcId="{658E6765-86B4-4E5E-A680-4BADF76CF500}" destId="{15BF0E0C-5ACE-4B09-AF79-0116B8559725}" srcOrd="1" destOrd="0" presId="urn:microsoft.com/office/officeart/2005/8/layout/equation2"/>
    <dgm:cxn modelId="{720076B1-8FE5-4A86-A377-BF6C230352E7}" type="presParOf" srcId="{658E6765-86B4-4E5E-A680-4BADF76CF500}" destId="{4CF3EC13-728A-4576-95EE-9F9BDEBA4CF2}" srcOrd="2" destOrd="0" presId="urn:microsoft.com/office/officeart/2005/8/layout/equation2"/>
    <dgm:cxn modelId="{457226E1-BA2C-4B3A-8FD2-D774830D7871}" type="presParOf" srcId="{658E6765-86B4-4E5E-A680-4BADF76CF500}" destId="{8F287D56-2871-4C2E-8E0C-CA611BA16729}" srcOrd="3" destOrd="0" presId="urn:microsoft.com/office/officeart/2005/8/layout/equation2"/>
    <dgm:cxn modelId="{8693F46E-0068-441C-ACA8-B41448200049}" type="presParOf" srcId="{658E6765-86B4-4E5E-A680-4BADF76CF500}" destId="{C8115A13-1F3B-408B-B964-8300894A8B8B}" srcOrd="4" destOrd="0" presId="urn:microsoft.com/office/officeart/2005/8/layout/equation2"/>
    <dgm:cxn modelId="{883CD2F9-6AEF-4C41-8281-8B1D5819A9EE}" type="presParOf" srcId="{658E6765-86B4-4E5E-A680-4BADF76CF500}" destId="{025408A8-E84A-459C-9294-FAAA960ABC57}" srcOrd="5" destOrd="0" presId="urn:microsoft.com/office/officeart/2005/8/layout/equation2"/>
    <dgm:cxn modelId="{449B97BF-0F0A-434A-BB7A-B4BAB12B674B}" type="presParOf" srcId="{658E6765-86B4-4E5E-A680-4BADF76CF500}" destId="{8C255C95-725D-4F22-A38E-8CF25C10ADE9}" srcOrd="6" destOrd="0" presId="urn:microsoft.com/office/officeart/2005/8/layout/equation2"/>
    <dgm:cxn modelId="{9A6110CD-1646-4E5C-8933-7EEBBA1F2625}" type="presParOf" srcId="{658E6765-86B4-4E5E-A680-4BADF76CF500}" destId="{A89844B5-6B26-4CB4-B903-B40306510D96}" srcOrd="7" destOrd="0" presId="urn:microsoft.com/office/officeart/2005/8/layout/equation2"/>
    <dgm:cxn modelId="{3EC7F13E-919D-4158-AF30-DECF4918E309}" type="presParOf" srcId="{658E6765-86B4-4E5E-A680-4BADF76CF500}" destId="{0E30C02C-FD6A-4665-BB5A-DA8EB01BAAC8}" srcOrd="8" destOrd="0" presId="urn:microsoft.com/office/officeart/2005/8/layout/equation2"/>
    <dgm:cxn modelId="{C6FBC200-1283-4B52-AB3B-D9F99DEA54E8}" type="presParOf" srcId="{A8946908-42F8-49A8-8EA2-091E72EECAFC}" destId="{02AF22FC-DF26-45F0-8C39-82850B91801A}" srcOrd="1" destOrd="0" presId="urn:microsoft.com/office/officeart/2005/8/layout/equation2"/>
    <dgm:cxn modelId="{020C2B6B-6DE1-4325-8967-FCE25C7557D1}" type="presParOf" srcId="{02AF22FC-DF26-45F0-8C39-82850B91801A}" destId="{88AB97AB-B918-4122-AF44-BEE83726F964}" srcOrd="0" destOrd="0" presId="urn:microsoft.com/office/officeart/2005/8/layout/equation2"/>
    <dgm:cxn modelId="{CD341DA5-4EA4-4F9F-A370-74F8CA5B7C80}" type="presParOf" srcId="{A8946908-42F8-49A8-8EA2-091E72EECAFC}" destId="{60913460-2B49-46D7-855A-40884FBF6EA8}"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4EEA7C-99B9-4DC6-9108-CE1C360BC813}" type="doc">
      <dgm:prSet loTypeId="urn:microsoft.com/office/officeart/2005/8/layout/arrow2" loCatId="process" qsTypeId="urn:microsoft.com/office/officeart/2005/8/quickstyle/simple1" qsCatId="simple" csTypeId="urn:microsoft.com/office/officeart/2005/8/colors/accent6_4" csCatId="accent6" phldr="1"/>
      <dgm:spPr/>
    </dgm:pt>
    <dgm:pt modelId="{3C2AB7FD-9861-414B-B67D-1F89A7B7A586}">
      <dgm:prSet phldrT="[Text]"/>
      <dgm:spPr/>
      <dgm:t>
        <a:bodyPr/>
        <a:lstStyle/>
        <a:p>
          <a:r>
            <a:rPr lang="en-US" dirty="0"/>
            <a:t>Step 1</a:t>
          </a:r>
        </a:p>
      </dgm:t>
    </dgm:pt>
    <dgm:pt modelId="{43156C09-F685-4FE2-B566-6D0859FC51F4}" type="parTrans" cxnId="{345BB468-AEFA-4F98-BBE1-403FD2F19EA0}">
      <dgm:prSet/>
      <dgm:spPr/>
      <dgm:t>
        <a:bodyPr/>
        <a:lstStyle/>
        <a:p>
          <a:endParaRPr lang="en-US"/>
        </a:p>
      </dgm:t>
    </dgm:pt>
    <dgm:pt modelId="{11046B5E-D255-45AB-B329-F3D252861972}" type="sibTrans" cxnId="{345BB468-AEFA-4F98-BBE1-403FD2F19EA0}">
      <dgm:prSet/>
      <dgm:spPr/>
      <dgm:t>
        <a:bodyPr/>
        <a:lstStyle/>
        <a:p>
          <a:endParaRPr lang="en-US"/>
        </a:p>
      </dgm:t>
    </dgm:pt>
    <dgm:pt modelId="{4DA9998C-E05B-4779-9BC2-4A56C241D2D0}">
      <dgm:prSet phldrT="[Text]"/>
      <dgm:spPr/>
      <dgm:t>
        <a:bodyPr/>
        <a:lstStyle/>
        <a:p>
          <a:r>
            <a:rPr lang="en-US" dirty="0"/>
            <a:t>Step 2</a:t>
          </a:r>
        </a:p>
      </dgm:t>
    </dgm:pt>
    <dgm:pt modelId="{FF08E94F-C518-493C-B954-53C5F9E554CE}" type="parTrans" cxnId="{95A39811-BB9F-40D6-80F4-A0B737C980BA}">
      <dgm:prSet/>
      <dgm:spPr/>
      <dgm:t>
        <a:bodyPr/>
        <a:lstStyle/>
        <a:p>
          <a:endParaRPr lang="en-US"/>
        </a:p>
      </dgm:t>
    </dgm:pt>
    <dgm:pt modelId="{58A1A6A7-E6E5-49FB-A162-740229470974}" type="sibTrans" cxnId="{95A39811-BB9F-40D6-80F4-A0B737C980BA}">
      <dgm:prSet/>
      <dgm:spPr/>
      <dgm:t>
        <a:bodyPr/>
        <a:lstStyle/>
        <a:p>
          <a:endParaRPr lang="en-US"/>
        </a:p>
      </dgm:t>
    </dgm:pt>
    <dgm:pt modelId="{C9F5F2FF-625A-426A-8673-E1E63D248ED0}">
      <dgm:prSet phldrT="[Text]"/>
      <dgm:spPr/>
      <dgm:t>
        <a:bodyPr/>
        <a:lstStyle/>
        <a:p>
          <a:r>
            <a:rPr lang="en-US" dirty="0"/>
            <a:t>Step 4</a:t>
          </a:r>
        </a:p>
      </dgm:t>
    </dgm:pt>
    <dgm:pt modelId="{8FB0A30F-638A-4214-8AE7-CAEFCB851132}" type="parTrans" cxnId="{32EBC6F4-1D4D-46C8-99D1-3FD4C43E7602}">
      <dgm:prSet/>
      <dgm:spPr/>
      <dgm:t>
        <a:bodyPr/>
        <a:lstStyle/>
        <a:p>
          <a:endParaRPr lang="en-US"/>
        </a:p>
      </dgm:t>
    </dgm:pt>
    <dgm:pt modelId="{E77EA444-4EAF-4DDE-B25C-CB6BDFFB2946}" type="sibTrans" cxnId="{32EBC6F4-1D4D-46C8-99D1-3FD4C43E7602}">
      <dgm:prSet/>
      <dgm:spPr/>
      <dgm:t>
        <a:bodyPr/>
        <a:lstStyle/>
        <a:p>
          <a:endParaRPr lang="en-US"/>
        </a:p>
      </dgm:t>
    </dgm:pt>
    <dgm:pt modelId="{AFB06FDF-F6D4-4C9B-8060-CBFC6E036F80}" type="pres">
      <dgm:prSet presAssocID="{784EEA7C-99B9-4DC6-9108-CE1C360BC813}" presName="arrowDiagram" presStyleCnt="0">
        <dgm:presLayoutVars>
          <dgm:chMax val="5"/>
          <dgm:dir/>
          <dgm:resizeHandles val="exact"/>
        </dgm:presLayoutVars>
      </dgm:prSet>
      <dgm:spPr/>
    </dgm:pt>
    <dgm:pt modelId="{868F9758-F0B2-4E59-A3ED-52ABF2D610DB}" type="pres">
      <dgm:prSet presAssocID="{784EEA7C-99B9-4DC6-9108-CE1C360BC813}" presName="arrow" presStyleLbl="bgShp" presStyleIdx="0" presStyleCnt="1" custLinFactNeighborX="-6699" custLinFactNeighborY="31100"/>
      <dgm:spPr/>
    </dgm:pt>
    <dgm:pt modelId="{089A5CD4-542F-4013-A47E-FE4D982C6F90}" type="pres">
      <dgm:prSet presAssocID="{784EEA7C-99B9-4DC6-9108-CE1C360BC813}" presName="arrowDiagram3" presStyleCnt="0"/>
      <dgm:spPr/>
    </dgm:pt>
    <dgm:pt modelId="{B177F002-C0E3-4F9F-90FC-267225402D66}" type="pres">
      <dgm:prSet presAssocID="{3C2AB7FD-9861-414B-B67D-1F89A7B7A586}" presName="bullet3a" presStyleLbl="node1" presStyleIdx="0" presStyleCnt="3"/>
      <dgm:spPr/>
    </dgm:pt>
    <dgm:pt modelId="{7AFB628E-42D3-464A-9707-FD305F9F101D}" type="pres">
      <dgm:prSet presAssocID="{3C2AB7FD-9861-414B-B67D-1F89A7B7A586}" presName="textBox3a" presStyleLbl="revTx" presStyleIdx="0" presStyleCnt="3">
        <dgm:presLayoutVars>
          <dgm:bulletEnabled val="1"/>
        </dgm:presLayoutVars>
      </dgm:prSet>
      <dgm:spPr/>
      <dgm:t>
        <a:bodyPr/>
        <a:lstStyle/>
        <a:p>
          <a:endParaRPr lang="en-US"/>
        </a:p>
      </dgm:t>
    </dgm:pt>
    <dgm:pt modelId="{25AE9496-24AB-4116-A4A3-32A44C7968D7}" type="pres">
      <dgm:prSet presAssocID="{4DA9998C-E05B-4779-9BC2-4A56C241D2D0}" presName="bullet3b" presStyleLbl="node1" presStyleIdx="1" presStyleCnt="3"/>
      <dgm:spPr/>
    </dgm:pt>
    <dgm:pt modelId="{0FBFA954-81D2-4793-842C-927E0E450F25}" type="pres">
      <dgm:prSet presAssocID="{4DA9998C-E05B-4779-9BC2-4A56C241D2D0}" presName="textBox3b" presStyleLbl="revTx" presStyleIdx="1" presStyleCnt="3">
        <dgm:presLayoutVars>
          <dgm:bulletEnabled val="1"/>
        </dgm:presLayoutVars>
      </dgm:prSet>
      <dgm:spPr/>
      <dgm:t>
        <a:bodyPr/>
        <a:lstStyle/>
        <a:p>
          <a:endParaRPr lang="en-US"/>
        </a:p>
      </dgm:t>
    </dgm:pt>
    <dgm:pt modelId="{E4E859CB-E13C-4D94-9B25-5B93C11C7AA7}" type="pres">
      <dgm:prSet presAssocID="{C9F5F2FF-625A-426A-8673-E1E63D248ED0}" presName="bullet3c" presStyleLbl="node1" presStyleIdx="2" presStyleCnt="3"/>
      <dgm:spPr/>
    </dgm:pt>
    <dgm:pt modelId="{60A95FD8-6A03-4321-B394-10D442ADB3AB}" type="pres">
      <dgm:prSet presAssocID="{C9F5F2FF-625A-426A-8673-E1E63D248ED0}" presName="textBox3c" presStyleLbl="revTx" presStyleIdx="2" presStyleCnt="3">
        <dgm:presLayoutVars>
          <dgm:bulletEnabled val="1"/>
        </dgm:presLayoutVars>
      </dgm:prSet>
      <dgm:spPr/>
      <dgm:t>
        <a:bodyPr/>
        <a:lstStyle/>
        <a:p>
          <a:endParaRPr lang="en-US"/>
        </a:p>
      </dgm:t>
    </dgm:pt>
  </dgm:ptLst>
  <dgm:cxnLst>
    <dgm:cxn modelId="{49BC3FF4-7BC2-4350-BFE2-7537CEA3A4FB}" type="presOf" srcId="{3C2AB7FD-9861-414B-B67D-1F89A7B7A586}" destId="{7AFB628E-42D3-464A-9707-FD305F9F101D}" srcOrd="0" destOrd="0" presId="urn:microsoft.com/office/officeart/2005/8/layout/arrow2"/>
    <dgm:cxn modelId="{32EBC6F4-1D4D-46C8-99D1-3FD4C43E7602}" srcId="{784EEA7C-99B9-4DC6-9108-CE1C360BC813}" destId="{C9F5F2FF-625A-426A-8673-E1E63D248ED0}" srcOrd="2" destOrd="0" parTransId="{8FB0A30F-638A-4214-8AE7-CAEFCB851132}" sibTransId="{E77EA444-4EAF-4DDE-B25C-CB6BDFFB2946}"/>
    <dgm:cxn modelId="{95A39811-BB9F-40D6-80F4-A0B737C980BA}" srcId="{784EEA7C-99B9-4DC6-9108-CE1C360BC813}" destId="{4DA9998C-E05B-4779-9BC2-4A56C241D2D0}" srcOrd="1" destOrd="0" parTransId="{FF08E94F-C518-493C-B954-53C5F9E554CE}" sibTransId="{58A1A6A7-E6E5-49FB-A162-740229470974}"/>
    <dgm:cxn modelId="{33F9C1B7-2DBF-478C-B1B0-F5DE41605997}" type="presOf" srcId="{C9F5F2FF-625A-426A-8673-E1E63D248ED0}" destId="{60A95FD8-6A03-4321-B394-10D442ADB3AB}" srcOrd="0" destOrd="0" presId="urn:microsoft.com/office/officeart/2005/8/layout/arrow2"/>
    <dgm:cxn modelId="{E8A58350-1A80-4246-8664-138F2915393B}" type="presOf" srcId="{4DA9998C-E05B-4779-9BC2-4A56C241D2D0}" destId="{0FBFA954-81D2-4793-842C-927E0E450F25}" srcOrd="0" destOrd="0" presId="urn:microsoft.com/office/officeart/2005/8/layout/arrow2"/>
    <dgm:cxn modelId="{345BB468-AEFA-4F98-BBE1-403FD2F19EA0}" srcId="{784EEA7C-99B9-4DC6-9108-CE1C360BC813}" destId="{3C2AB7FD-9861-414B-B67D-1F89A7B7A586}" srcOrd="0" destOrd="0" parTransId="{43156C09-F685-4FE2-B566-6D0859FC51F4}" sibTransId="{11046B5E-D255-45AB-B329-F3D252861972}"/>
    <dgm:cxn modelId="{201154C4-70EF-4E31-A309-93EA9CB9AD63}" type="presOf" srcId="{784EEA7C-99B9-4DC6-9108-CE1C360BC813}" destId="{AFB06FDF-F6D4-4C9B-8060-CBFC6E036F80}" srcOrd="0" destOrd="0" presId="urn:microsoft.com/office/officeart/2005/8/layout/arrow2"/>
    <dgm:cxn modelId="{E248F1D1-9527-4C37-BA2F-006CCA80497A}" type="presParOf" srcId="{AFB06FDF-F6D4-4C9B-8060-CBFC6E036F80}" destId="{868F9758-F0B2-4E59-A3ED-52ABF2D610DB}" srcOrd="0" destOrd="0" presId="urn:microsoft.com/office/officeart/2005/8/layout/arrow2"/>
    <dgm:cxn modelId="{01463D43-C78F-4290-87BD-A37F07C84DCA}" type="presParOf" srcId="{AFB06FDF-F6D4-4C9B-8060-CBFC6E036F80}" destId="{089A5CD4-542F-4013-A47E-FE4D982C6F90}" srcOrd="1" destOrd="0" presId="urn:microsoft.com/office/officeart/2005/8/layout/arrow2"/>
    <dgm:cxn modelId="{57A04B54-706E-4892-93A7-3111A744D89E}" type="presParOf" srcId="{089A5CD4-542F-4013-A47E-FE4D982C6F90}" destId="{B177F002-C0E3-4F9F-90FC-267225402D66}" srcOrd="0" destOrd="0" presId="urn:microsoft.com/office/officeart/2005/8/layout/arrow2"/>
    <dgm:cxn modelId="{EEEEB603-DDB5-41CE-97E6-B4AD953CD092}" type="presParOf" srcId="{089A5CD4-542F-4013-A47E-FE4D982C6F90}" destId="{7AFB628E-42D3-464A-9707-FD305F9F101D}" srcOrd="1" destOrd="0" presId="urn:microsoft.com/office/officeart/2005/8/layout/arrow2"/>
    <dgm:cxn modelId="{208DE6CF-A0D0-4E8E-8035-8789FC1F5757}" type="presParOf" srcId="{089A5CD4-542F-4013-A47E-FE4D982C6F90}" destId="{25AE9496-24AB-4116-A4A3-32A44C7968D7}" srcOrd="2" destOrd="0" presId="urn:microsoft.com/office/officeart/2005/8/layout/arrow2"/>
    <dgm:cxn modelId="{DDD89369-AA8B-4750-BA6A-C6B55E4D6298}" type="presParOf" srcId="{089A5CD4-542F-4013-A47E-FE4D982C6F90}" destId="{0FBFA954-81D2-4793-842C-927E0E450F25}" srcOrd="3" destOrd="0" presId="urn:microsoft.com/office/officeart/2005/8/layout/arrow2"/>
    <dgm:cxn modelId="{69A2D796-98D2-4E41-8310-457617D9FFF0}" type="presParOf" srcId="{089A5CD4-542F-4013-A47E-FE4D982C6F90}" destId="{E4E859CB-E13C-4D94-9B25-5B93C11C7AA7}" srcOrd="4" destOrd="0" presId="urn:microsoft.com/office/officeart/2005/8/layout/arrow2"/>
    <dgm:cxn modelId="{1822CD5E-3C37-4155-9F2B-30901AB4E708}" type="presParOf" srcId="{089A5CD4-542F-4013-A47E-FE4D982C6F90}" destId="{60A95FD8-6A03-4321-B394-10D442ADB3AB}" srcOrd="5"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4E6197C-8121-41B2-8616-3570FDDA0D74}" type="doc">
      <dgm:prSet loTypeId="urn:microsoft.com/office/officeart/2005/8/layout/vList3" loCatId="list" qsTypeId="urn:microsoft.com/office/officeart/2005/8/quickstyle/simple1" qsCatId="simple" csTypeId="urn:microsoft.com/office/officeart/2005/8/colors/accent1_2" csCatId="accent1"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810DE53C-18D6-4691-AD20-048EED670794}" type="pres">
      <dgm:prSet presAssocID="{54E6197C-8121-41B2-8616-3570FDDA0D74}" presName="linearFlow" presStyleCnt="0">
        <dgm:presLayoutVars>
          <dgm:dir/>
          <dgm:resizeHandles val="exact"/>
        </dgm:presLayoutVars>
      </dgm:prSet>
      <dgm:spPr/>
    </dgm:pt>
    <dgm:pt modelId="{E57420E3-753C-4A41-B1E5-C15C196D0496}" type="pres">
      <dgm:prSet presAssocID="{F3E597B6-77B2-4A12-9C73-4C88FD28D5FA}" presName="composite" presStyleCnt="0"/>
      <dgm:spPr/>
    </dgm:pt>
    <dgm:pt modelId="{E28950B4-1780-4D53-85C2-2E38821A4283}" type="pres">
      <dgm:prSet presAssocID="{F3E597B6-77B2-4A12-9C73-4C88FD28D5FA}" presName="imgShp" presStyleLbl="fgImgPlace1" presStyleIdx="0" presStyleCnt="3"/>
      <dgm:spPr/>
    </dgm:pt>
    <dgm:pt modelId="{FBEA9993-DCD3-4CF2-84B9-06AEAF346523}" type="pres">
      <dgm:prSet presAssocID="{F3E597B6-77B2-4A12-9C73-4C88FD28D5FA}" presName="txShp" presStyleLbl="node1" presStyleIdx="0" presStyleCnt="3">
        <dgm:presLayoutVars>
          <dgm:bulletEnabled val="1"/>
        </dgm:presLayoutVars>
      </dgm:prSet>
      <dgm:spPr/>
      <dgm:t>
        <a:bodyPr/>
        <a:lstStyle/>
        <a:p>
          <a:endParaRPr lang="en-US"/>
        </a:p>
      </dgm:t>
    </dgm:pt>
    <dgm:pt modelId="{963CB719-B8B1-4644-B27F-4075D664DAD1}" type="pres">
      <dgm:prSet presAssocID="{7CCCEB45-B1A7-4422-9E88-2D11554F1862}" presName="spacing" presStyleCnt="0"/>
      <dgm:spPr/>
    </dgm:pt>
    <dgm:pt modelId="{B7F73F16-E253-4DAE-BB9A-662634C75078}" type="pres">
      <dgm:prSet presAssocID="{1C2CF5D3-8AC5-4062-AF30-9C7A675501FA}" presName="composite" presStyleCnt="0"/>
      <dgm:spPr/>
    </dgm:pt>
    <dgm:pt modelId="{6F0705AB-79AF-42A9-B608-46D9793E12D4}" type="pres">
      <dgm:prSet presAssocID="{1C2CF5D3-8AC5-4062-AF30-9C7A675501FA}" presName="imgShp" presStyleLbl="fgImgPlace1" presStyleIdx="1" presStyleCnt="3"/>
      <dgm:spPr/>
    </dgm:pt>
    <dgm:pt modelId="{09BECFCB-26B1-4C63-9F24-64C7649C2422}" type="pres">
      <dgm:prSet presAssocID="{1C2CF5D3-8AC5-4062-AF30-9C7A675501FA}" presName="txShp" presStyleLbl="node1" presStyleIdx="1" presStyleCnt="3">
        <dgm:presLayoutVars>
          <dgm:bulletEnabled val="1"/>
        </dgm:presLayoutVars>
      </dgm:prSet>
      <dgm:spPr/>
      <dgm:t>
        <a:bodyPr/>
        <a:lstStyle/>
        <a:p>
          <a:endParaRPr lang="en-US"/>
        </a:p>
      </dgm:t>
    </dgm:pt>
    <dgm:pt modelId="{DE1B755C-0A29-4BC4-AA2A-79D4DF0FC6B6}" type="pres">
      <dgm:prSet presAssocID="{5B4307FC-B0B4-40AD-9717-EEF166FC420B}" presName="spacing" presStyleCnt="0"/>
      <dgm:spPr/>
    </dgm:pt>
    <dgm:pt modelId="{2655F85B-DCEB-44D1-A2B8-8E7EA0DDDE4D}" type="pres">
      <dgm:prSet presAssocID="{621CAAFC-CBF7-44A1-8464-6602B3249A5C}" presName="composite" presStyleCnt="0"/>
      <dgm:spPr/>
    </dgm:pt>
    <dgm:pt modelId="{C5460184-FF9F-4D3D-837C-78C56E8F91F1}" type="pres">
      <dgm:prSet presAssocID="{621CAAFC-CBF7-44A1-8464-6602B3249A5C}" presName="imgShp" presStyleLbl="fgImgPlace1" presStyleIdx="2" presStyleCnt="3"/>
      <dgm:spPr/>
    </dgm:pt>
    <dgm:pt modelId="{BA8D8C79-BFD0-48EE-B631-8D7C782AD67C}" type="pres">
      <dgm:prSet presAssocID="{621CAAFC-CBF7-44A1-8464-6602B3249A5C}" presName="txShp" presStyleLbl="node1" presStyleIdx="2" presStyleCnt="3">
        <dgm:presLayoutVars>
          <dgm:bulletEnabled val="1"/>
        </dgm:presLayoutVars>
      </dgm:prSet>
      <dgm:spPr/>
      <dgm:t>
        <a:bodyPr/>
        <a:lstStyle/>
        <a:p>
          <a:endParaRPr lang="en-US"/>
        </a:p>
      </dgm:t>
    </dgm:pt>
  </dgm:ptLst>
  <dgm:cxnLst>
    <dgm:cxn modelId="{99DA7084-EF22-4C3D-AB22-4793AB56B511}" srcId="{54E6197C-8121-41B2-8616-3570FDDA0D74}" destId="{F3E597B6-77B2-4A12-9C73-4C88FD28D5FA}" srcOrd="0" destOrd="0" parTransId="{C72FF50A-C568-4584-B681-6CD8E0C8784F}" sibTransId="{7CCCEB45-B1A7-4422-9E88-2D11554F1862}"/>
    <dgm:cxn modelId="{E184BF3B-318A-4978-8D67-AB482F654AE5}" type="presOf" srcId="{54E6197C-8121-41B2-8616-3570FDDA0D74}" destId="{810DE53C-18D6-4691-AD20-048EED670794}" srcOrd="0" destOrd="0" presId="urn:microsoft.com/office/officeart/2005/8/layout/vList3"/>
    <dgm:cxn modelId="{95B52318-AF78-4339-A3EA-2AFEE8A3ED03}" type="presOf" srcId="{621CAAFC-CBF7-44A1-8464-6602B3249A5C}" destId="{BA8D8C79-BFD0-48EE-B631-8D7C782AD67C}" srcOrd="0" destOrd="0" presId="urn:microsoft.com/office/officeart/2005/8/layout/vList3"/>
    <dgm:cxn modelId="{B00FC6BB-FAE2-4141-A153-2907A6900B3E}" type="presOf" srcId="{1C2CF5D3-8AC5-4062-AF30-9C7A675501FA}" destId="{09BECFCB-26B1-4C63-9F24-64C7649C2422}" srcOrd="0" destOrd="0" presId="urn:microsoft.com/office/officeart/2005/8/layout/vList3"/>
    <dgm:cxn modelId="{9A55D84B-20A3-486D-995D-80EE8EE2328C}" srcId="{54E6197C-8121-41B2-8616-3570FDDA0D74}" destId="{1C2CF5D3-8AC5-4062-AF30-9C7A675501FA}" srcOrd="1" destOrd="0" parTransId="{491F6BA4-FBB0-46DA-96E3-5C771F9BA071}" sibTransId="{5B4307FC-B0B4-40AD-9717-EEF166FC420B}"/>
    <dgm:cxn modelId="{AD3F10E5-69BB-4A8C-AFA4-DAE588B9AED0}" srcId="{54E6197C-8121-41B2-8616-3570FDDA0D74}" destId="{621CAAFC-CBF7-44A1-8464-6602B3249A5C}" srcOrd="2" destOrd="0" parTransId="{4C8F6CE6-DBC3-4857-B281-C1C9ECD02616}" sibTransId="{66E18332-42A9-4DD3-9035-6FE221F30D75}"/>
    <dgm:cxn modelId="{0E2A1299-73F2-4DAB-BCF3-50CA677F4A74}" type="presOf" srcId="{F3E597B6-77B2-4A12-9C73-4C88FD28D5FA}" destId="{FBEA9993-DCD3-4CF2-84B9-06AEAF346523}" srcOrd="0" destOrd="0" presId="urn:microsoft.com/office/officeart/2005/8/layout/vList3"/>
    <dgm:cxn modelId="{FECE4253-AA0A-425C-87E7-65A26A10C863}" type="presParOf" srcId="{810DE53C-18D6-4691-AD20-048EED670794}" destId="{E57420E3-753C-4A41-B1E5-C15C196D0496}" srcOrd="0" destOrd="0" presId="urn:microsoft.com/office/officeart/2005/8/layout/vList3"/>
    <dgm:cxn modelId="{978BC849-8614-4D62-B9BC-F32C058FA6F3}" type="presParOf" srcId="{E57420E3-753C-4A41-B1E5-C15C196D0496}" destId="{E28950B4-1780-4D53-85C2-2E38821A4283}" srcOrd="0" destOrd="0" presId="urn:microsoft.com/office/officeart/2005/8/layout/vList3"/>
    <dgm:cxn modelId="{F6E77F3F-396F-4186-B6E5-2CF208B48779}" type="presParOf" srcId="{E57420E3-753C-4A41-B1E5-C15C196D0496}" destId="{FBEA9993-DCD3-4CF2-84B9-06AEAF346523}" srcOrd="1" destOrd="0" presId="urn:microsoft.com/office/officeart/2005/8/layout/vList3"/>
    <dgm:cxn modelId="{E36F4A2A-B3B6-42DA-A83E-54148CAC88EF}" type="presParOf" srcId="{810DE53C-18D6-4691-AD20-048EED670794}" destId="{963CB719-B8B1-4644-B27F-4075D664DAD1}" srcOrd="1" destOrd="0" presId="urn:microsoft.com/office/officeart/2005/8/layout/vList3"/>
    <dgm:cxn modelId="{0BCFD4AF-91F3-4681-812F-C3A81C2B60D1}" type="presParOf" srcId="{810DE53C-18D6-4691-AD20-048EED670794}" destId="{B7F73F16-E253-4DAE-BB9A-662634C75078}" srcOrd="2" destOrd="0" presId="urn:microsoft.com/office/officeart/2005/8/layout/vList3"/>
    <dgm:cxn modelId="{35C13FF3-756B-4546-847B-CD7647FECE96}" type="presParOf" srcId="{B7F73F16-E253-4DAE-BB9A-662634C75078}" destId="{6F0705AB-79AF-42A9-B608-46D9793E12D4}" srcOrd="0" destOrd="0" presId="urn:microsoft.com/office/officeart/2005/8/layout/vList3"/>
    <dgm:cxn modelId="{997224D0-5E79-4E2F-AC4E-2EC93C9E92BE}" type="presParOf" srcId="{B7F73F16-E253-4DAE-BB9A-662634C75078}" destId="{09BECFCB-26B1-4C63-9F24-64C7649C2422}" srcOrd="1" destOrd="0" presId="urn:microsoft.com/office/officeart/2005/8/layout/vList3"/>
    <dgm:cxn modelId="{D9EE9322-147A-4936-82EF-790F29607276}" type="presParOf" srcId="{810DE53C-18D6-4691-AD20-048EED670794}" destId="{DE1B755C-0A29-4BC4-AA2A-79D4DF0FC6B6}" srcOrd="3" destOrd="0" presId="urn:microsoft.com/office/officeart/2005/8/layout/vList3"/>
    <dgm:cxn modelId="{B4ED8A19-33AD-4AC7-BEEA-8AC3D2A182D5}" type="presParOf" srcId="{810DE53C-18D6-4691-AD20-048EED670794}" destId="{2655F85B-DCEB-44D1-A2B8-8E7EA0DDDE4D}" srcOrd="4" destOrd="0" presId="urn:microsoft.com/office/officeart/2005/8/layout/vList3"/>
    <dgm:cxn modelId="{7E5FA6EE-4D35-426F-93AE-10589EC246EA}" type="presParOf" srcId="{2655F85B-DCEB-44D1-A2B8-8E7EA0DDDE4D}" destId="{C5460184-FF9F-4D3D-837C-78C56E8F91F1}" srcOrd="0" destOrd="0" presId="urn:microsoft.com/office/officeart/2005/8/layout/vList3"/>
    <dgm:cxn modelId="{5AB1C577-7B59-48B0-AAAB-D4E9891547F8}" type="presParOf" srcId="{2655F85B-DCEB-44D1-A2B8-8E7EA0DDDE4D}" destId="{BA8D8C79-BFD0-48EE-B631-8D7C782AD67C}" srcOrd="1" destOrd="0" presId="urn:microsoft.com/office/officeart/2005/8/layout/vList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D1583A50-D8CE-4480-A27B-4B70E0161460}" type="pres">
      <dgm:prSet presAssocID="{9615AD3A-10E3-46F0-9AB9-7D48DC9F6089}" presName="hierChild1" presStyleCnt="0">
        <dgm:presLayoutVars>
          <dgm:chPref val="1"/>
          <dgm:dir/>
          <dgm:animOne val="branch"/>
          <dgm:animLvl val="lvl"/>
          <dgm:resizeHandles/>
        </dgm:presLayoutVars>
      </dgm:prSet>
      <dgm:spPr/>
      <dgm:t>
        <a:bodyPr/>
        <a:lstStyle/>
        <a:p>
          <a:endParaRPr lang="en-US"/>
        </a:p>
      </dgm:t>
    </dgm:pt>
    <dgm:pt modelId="{3A585F74-086B-46C8-B69D-F22A4824E3C4}" type="pres">
      <dgm:prSet presAssocID="{03442568-EDA2-483C-A0F0-C0BC5D7ED6E1}" presName="hierRoot1" presStyleCnt="0"/>
      <dgm:spPr/>
    </dgm:pt>
    <dgm:pt modelId="{D78C6E10-B86F-4B55-9314-51D538A21FB4}" type="pres">
      <dgm:prSet presAssocID="{03442568-EDA2-483C-A0F0-C0BC5D7ED6E1}" presName="composite" presStyleCnt="0"/>
      <dgm:spPr/>
    </dgm:pt>
    <dgm:pt modelId="{B6619B29-C235-4915-88EF-55F4EBFFBC42}" type="pres">
      <dgm:prSet presAssocID="{03442568-EDA2-483C-A0F0-C0BC5D7ED6E1}" presName="background" presStyleLbl="node0" presStyleIdx="0" presStyleCnt="4"/>
      <dgm:spPr/>
    </dgm:pt>
    <dgm:pt modelId="{A3A3294F-A234-4681-9D07-F2D29D15DF2F}" type="pres">
      <dgm:prSet presAssocID="{03442568-EDA2-483C-A0F0-C0BC5D7ED6E1}" presName="text" presStyleLbl="fgAcc0" presStyleIdx="0" presStyleCnt="4">
        <dgm:presLayoutVars>
          <dgm:chPref val="3"/>
        </dgm:presLayoutVars>
      </dgm:prSet>
      <dgm:spPr/>
      <dgm:t>
        <a:bodyPr/>
        <a:lstStyle/>
        <a:p>
          <a:endParaRPr lang="en-US"/>
        </a:p>
      </dgm:t>
    </dgm:pt>
    <dgm:pt modelId="{5769B1BB-00BA-4A48-AEE4-F60D2A8AD513}" type="pres">
      <dgm:prSet presAssocID="{03442568-EDA2-483C-A0F0-C0BC5D7ED6E1}" presName="hierChild2" presStyleCnt="0"/>
      <dgm:spPr/>
    </dgm:pt>
    <dgm:pt modelId="{91A726EE-6DFF-40A7-9D17-83670E347FBD}" type="pres">
      <dgm:prSet presAssocID="{53ADBCA7-9AB4-4758-8797-9C526874353B}" presName="Name10" presStyleLbl="parChTrans1D2" presStyleIdx="0" presStyleCnt="2"/>
      <dgm:spPr/>
      <dgm:t>
        <a:bodyPr/>
        <a:lstStyle/>
        <a:p>
          <a:endParaRPr lang="en-US"/>
        </a:p>
      </dgm:t>
    </dgm:pt>
    <dgm:pt modelId="{4E538462-2FD6-4818-B044-5AA75924A46C}" type="pres">
      <dgm:prSet presAssocID="{B86CC77F-E68B-4B80-9A9B-F8D0C35988F7}" presName="hierRoot2" presStyleCnt="0"/>
      <dgm:spPr/>
    </dgm:pt>
    <dgm:pt modelId="{92C07991-EC4A-4810-B57A-231F0C1CEAB4}" type="pres">
      <dgm:prSet presAssocID="{B86CC77F-E68B-4B80-9A9B-F8D0C35988F7}" presName="composite2" presStyleCnt="0"/>
      <dgm:spPr/>
    </dgm:pt>
    <dgm:pt modelId="{98A04F54-EA95-4CEE-AA59-D5A555FC6988}" type="pres">
      <dgm:prSet presAssocID="{B86CC77F-E68B-4B80-9A9B-F8D0C35988F7}" presName="background2" presStyleLbl="node2" presStyleIdx="0" presStyleCnt="2"/>
      <dgm:spPr/>
    </dgm:pt>
    <dgm:pt modelId="{9FBD8F4B-737E-4337-BEF5-C0EE2A18C8AF}" type="pres">
      <dgm:prSet presAssocID="{B86CC77F-E68B-4B80-9A9B-F8D0C35988F7}" presName="text2" presStyleLbl="fgAcc2" presStyleIdx="0" presStyleCnt="2">
        <dgm:presLayoutVars>
          <dgm:chPref val="3"/>
        </dgm:presLayoutVars>
      </dgm:prSet>
      <dgm:spPr/>
      <dgm:t>
        <a:bodyPr/>
        <a:lstStyle/>
        <a:p>
          <a:endParaRPr lang="en-US"/>
        </a:p>
      </dgm:t>
    </dgm:pt>
    <dgm:pt modelId="{3F17B635-1558-4274-95C4-D7B0E36E8870}" type="pres">
      <dgm:prSet presAssocID="{B86CC77F-E68B-4B80-9A9B-F8D0C35988F7}" presName="hierChild3" presStyleCnt="0"/>
      <dgm:spPr/>
    </dgm:pt>
    <dgm:pt modelId="{26D5FB9A-785D-4BCD-B868-C7A5069867DA}" type="pres">
      <dgm:prSet presAssocID="{7F164E20-CD33-4028-84D7-C2D0E22A6B7F}" presName="Name17" presStyleLbl="parChTrans1D3" presStyleIdx="0" presStyleCnt="3"/>
      <dgm:spPr/>
      <dgm:t>
        <a:bodyPr/>
        <a:lstStyle/>
        <a:p>
          <a:endParaRPr lang="en-US"/>
        </a:p>
      </dgm:t>
    </dgm:pt>
    <dgm:pt modelId="{0E1CC9A1-0CE1-400F-9F34-7FC9AE2C377C}" type="pres">
      <dgm:prSet presAssocID="{57B9DA23-2CCE-4FE5-8F16-08CA5563C5BB}" presName="hierRoot3" presStyleCnt="0"/>
      <dgm:spPr/>
    </dgm:pt>
    <dgm:pt modelId="{5EDD2A56-1672-4240-867F-13518CA59D93}" type="pres">
      <dgm:prSet presAssocID="{57B9DA23-2CCE-4FE5-8F16-08CA5563C5BB}" presName="composite3" presStyleCnt="0"/>
      <dgm:spPr/>
    </dgm:pt>
    <dgm:pt modelId="{83B6A346-DE36-4510-96AE-ED857B41593C}" type="pres">
      <dgm:prSet presAssocID="{57B9DA23-2CCE-4FE5-8F16-08CA5563C5BB}" presName="background3" presStyleLbl="node3" presStyleIdx="0" presStyleCnt="3"/>
      <dgm:spPr/>
    </dgm:pt>
    <dgm:pt modelId="{667969CA-AB1A-40BF-97D2-98F479A3C83C}" type="pres">
      <dgm:prSet presAssocID="{57B9DA23-2CCE-4FE5-8F16-08CA5563C5BB}" presName="text3" presStyleLbl="fgAcc3" presStyleIdx="0" presStyleCnt="3">
        <dgm:presLayoutVars>
          <dgm:chPref val="3"/>
        </dgm:presLayoutVars>
      </dgm:prSet>
      <dgm:spPr/>
      <dgm:t>
        <a:bodyPr/>
        <a:lstStyle/>
        <a:p>
          <a:endParaRPr lang="en-US"/>
        </a:p>
      </dgm:t>
    </dgm:pt>
    <dgm:pt modelId="{C62C0053-08DF-418E-9398-14E30156C4DA}" type="pres">
      <dgm:prSet presAssocID="{57B9DA23-2CCE-4FE5-8F16-08CA5563C5BB}" presName="hierChild4" presStyleCnt="0"/>
      <dgm:spPr/>
    </dgm:pt>
    <dgm:pt modelId="{D6E34E3B-C249-4950-AAB6-67C4C27C63D2}" type="pres">
      <dgm:prSet presAssocID="{1087DD46-776E-4947-916E-4875669994BD}" presName="Name17" presStyleLbl="parChTrans1D3" presStyleIdx="1" presStyleCnt="3"/>
      <dgm:spPr/>
      <dgm:t>
        <a:bodyPr/>
        <a:lstStyle/>
        <a:p>
          <a:endParaRPr lang="en-US"/>
        </a:p>
      </dgm:t>
    </dgm:pt>
    <dgm:pt modelId="{F8D8EFBF-B019-413B-B4C5-D48A5ECE0756}" type="pres">
      <dgm:prSet presAssocID="{99BE4ED8-40D5-4E57-A88A-79C1ABCF0298}" presName="hierRoot3" presStyleCnt="0"/>
      <dgm:spPr/>
    </dgm:pt>
    <dgm:pt modelId="{771EC767-9A93-407A-A4D7-58B5BBDB4E7E}" type="pres">
      <dgm:prSet presAssocID="{99BE4ED8-40D5-4E57-A88A-79C1ABCF0298}" presName="composite3" presStyleCnt="0"/>
      <dgm:spPr/>
    </dgm:pt>
    <dgm:pt modelId="{92C64CD8-8E58-41DD-948F-32AC9FA8BE9D}" type="pres">
      <dgm:prSet presAssocID="{99BE4ED8-40D5-4E57-A88A-79C1ABCF0298}" presName="background3" presStyleLbl="node3" presStyleIdx="1" presStyleCnt="3"/>
      <dgm:spPr/>
    </dgm:pt>
    <dgm:pt modelId="{093C6D4F-0E50-4A31-BD45-7DE49E1D68D2}" type="pres">
      <dgm:prSet presAssocID="{99BE4ED8-40D5-4E57-A88A-79C1ABCF0298}" presName="text3" presStyleLbl="fgAcc3" presStyleIdx="1" presStyleCnt="3">
        <dgm:presLayoutVars>
          <dgm:chPref val="3"/>
        </dgm:presLayoutVars>
      </dgm:prSet>
      <dgm:spPr/>
      <dgm:t>
        <a:bodyPr/>
        <a:lstStyle/>
        <a:p>
          <a:endParaRPr lang="en-US"/>
        </a:p>
      </dgm:t>
    </dgm:pt>
    <dgm:pt modelId="{68E982E0-417F-4514-8072-F09DD1592B99}" type="pres">
      <dgm:prSet presAssocID="{99BE4ED8-40D5-4E57-A88A-79C1ABCF0298}" presName="hierChild4" presStyleCnt="0"/>
      <dgm:spPr/>
    </dgm:pt>
    <dgm:pt modelId="{04FC8901-F58A-4FB4-94D7-FA1A4F6C24E7}" type="pres">
      <dgm:prSet presAssocID="{3488F8FF-C37C-4541-B4D7-06E0BB08E6D1}" presName="Name10" presStyleLbl="parChTrans1D2" presStyleIdx="1" presStyleCnt="2"/>
      <dgm:spPr/>
      <dgm:t>
        <a:bodyPr/>
        <a:lstStyle/>
        <a:p>
          <a:endParaRPr lang="en-US"/>
        </a:p>
      </dgm:t>
    </dgm:pt>
    <dgm:pt modelId="{4016BC9F-698D-41F1-AD82-4B0CB0538A23}" type="pres">
      <dgm:prSet presAssocID="{7CB437E1-E0DE-4587-94E8-73B03D15AF6B}" presName="hierRoot2" presStyleCnt="0"/>
      <dgm:spPr/>
    </dgm:pt>
    <dgm:pt modelId="{CB528BAA-433E-4D5C-9AF2-94C6F07BA37D}" type="pres">
      <dgm:prSet presAssocID="{7CB437E1-E0DE-4587-94E8-73B03D15AF6B}" presName="composite2" presStyleCnt="0"/>
      <dgm:spPr/>
    </dgm:pt>
    <dgm:pt modelId="{84237148-8558-433A-A68A-AAC4E63AA2F3}" type="pres">
      <dgm:prSet presAssocID="{7CB437E1-E0DE-4587-94E8-73B03D15AF6B}" presName="background2" presStyleLbl="node2" presStyleIdx="1" presStyleCnt="2"/>
      <dgm:spPr/>
    </dgm:pt>
    <dgm:pt modelId="{02E0F1C9-E19A-44FC-BB55-4656BB942215}" type="pres">
      <dgm:prSet presAssocID="{7CB437E1-E0DE-4587-94E8-73B03D15AF6B}" presName="text2" presStyleLbl="fgAcc2" presStyleIdx="1" presStyleCnt="2">
        <dgm:presLayoutVars>
          <dgm:chPref val="3"/>
        </dgm:presLayoutVars>
      </dgm:prSet>
      <dgm:spPr/>
      <dgm:t>
        <a:bodyPr/>
        <a:lstStyle/>
        <a:p>
          <a:endParaRPr lang="en-US"/>
        </a:p>
      </dgm:t>
    </dgm:pt>
    <dgm:pt modelId="{3A1A00CB-867A-4C99-A48A-DCFABD9BAB59}" type="pres">
      <dgm:prSet presAssocID="{7CB437E1-E0DE-4587-94E8-73B03D15AF6B}" presName="hierChild3" presStyleCnt="0"/>
      <dgm:spPr/>
    </dgm:pt>
    <dgm:pt modelId="{3D12F0A6-36FD-4C94-98FE-DF40EC7D9298}" type="pres">
      <dgm:prSet presAssocID="{66B1C703-AD1C-43BF-8A6A-DD9ECEA51222}" presName="Name17" presStyleLbl="parChTrans1D3" presStyleIdx="2" presStyleCnt="3"/>
      <dgm:spPr/>
      <dgm:t>
        <a:bodyPr/>
        <a:lstStyle/>
        <a:p>
          <a:endParaRPr lang="en-US"/>
        </a:p>
      </dgm:t>
    </dgm:pt>
    <dgm:pt modelId="{0EBBC391-3E74-47AF-AB61-9579A649DFD4}" type="pres">
      <dgm:prSet presAssocID="{551821D0-D8F7-496A-BD18-B204D78E0CA7}" presName="hierRoot3" presStyleCnt="0"/>
      <dgm:spPr/>
    </dgm:pt>
    <dgm:pt modelId="{671F538B-C51C-4453-8FB1-B18114734B8B}" type="pres">
      <dgm:prSet presAssocID="{551821D0-D8F7-496A-BD18-B204D78E0CA7}" presName="composite3" presStyleCnt="0"/>
      <dgm:spPr/>
    </dgm:pt>
    <dgm:pt modelId="{ED33B629-1547-487F-827E-AE9FE81E9217}" type="pres">
      <dgm:prSet presAssocID="{551821D0-D8F7-496A-BD18-B204D78E0CA7}" presName="background3" presStyleLbl="node3" presStyleIdx="2" presStyleCnt="3"/>
      <dgm:spPr/>
    </dgm:pt>
    <dgm:pt modelId="{69C1284F-F3E9-4899-BBA8-36FE32D0EDA6}" type="pres">
      <dgm:prSet presAssocID="{551821D0-D8F7-496A-BD18-B204D78E0CA7}" presName="text3" presStyleLbl="fgAcc3" presStyleIdx="2" presStyleCnt="3">
        <dgm:presLayoutVars>
          <dgm:chPref val="3"/>
        </dgm:presLayoutVars>
      </dgm:prSet>
      <dgm:spPr/>
      <dgm:t>
        <a:bodyPr/>
        <a:lstStyle/>
        <a:p>
          <a:endParaRPr lang="en-US"/>
        </a:p>
      </dgm:t>
    </dgm:pt>
    <dgm:pt modelId="{8BFA8CEB-6276-45A2-91CD-C4752B070B1B}" type="pres">
      <dgm:prSet presAssocID="{551821D0-D8F7-496A-BD18-B204D78E0CA7}" presName="hierChild4" presStyleCnt="0"/>
      <dgm:spPr/>
    </dgm:pt>
    <dgm:pt modelId="{0E961713-AC74-475B-8FCA-99FEFC7AD4BC}" type="pres">
      <dgm:prSet presAssocID="{2A71EF29-B28B-4220-8482-3229B5FC81DB}" presName="hierRoot1" presStyleCnt="0"/>
      <dgm:spPr/>
    </dgm:pt>
    <dgm:pt modelId="{5CBA92DC-80FA-4216-9FE1-279D2838D872}" type="pres">
      <dgm:prSet presAssocID="{2A71EF29-B28B-4220-8482-3229B5FC81DB}" presName="composite" presStyleCnt="0"/>
      <dgm:spPr/>
    </dgm:pt>
    <dgm:pt modelId="{0AFFD549-45A5-493C-8E22-40BF7C5B9DA3}" type="pres">
      <dgm:prSet presAssocID="{2A71EF29-B28B-4220-8482-3229B5FC81DB}" presName="background" presStyleLbl="node0" presStyleIdx="1" presStyleCnt="4"/>
      <dgm:spPr/>
    </dgm:pt>
    <dgm:pt modelId="{5DFF4A59-0E6D-496A-A98A-C7D7BB64DBA0}" type="pres">
      <dgm:prSet presAssocID="{2A71EF29-B28B-4220-8482-3229B5FC81DB}" presName="text" presStyleLbl="fgAcc0" presStyleIdx="1" presStyleCnt="4">
        <dgm:presLayoutVars>
          <dgm:chPref val="3"/>
        </dgm:presLayoutVars>
      </dgm:prSet>
      <dgm:spPr/>
      <dgm:t>
        <a:bodyPr/>
        <a:lstStyle/>
        <a:p>
          <a:endParaRPr lang="en-US"/>
        </a:p>
      </dgm:t>
    </dgm:pt>
    <dgm:pt modelId="{9602330B-4DD1-465E-8339-E1409D9BB319}" type="pres">
      <dgm:prSet presAssocID="{2A71EF29-B28B-4220-8482-3229B5FC81DB}" presName="hierChild2" presStyleCnt="0"/>
      <dgm:spPr/>
    </dgm:pt>
    <dgm:pt modelId="{04FE3366-00DD-4488-A917-CAE5A84DC9A1}" type="pres">
      <dgm:prSet presAssocID="{35F2B1AF-9055-44D4-B83C-E84E4F64D3E7}" presName="hierRoot1" presStyleCnt="0"/>
      <dgm:spPr/>
    </dgm:pt>
    <dgm:pt modelId="{2E9BEA39-BCEC-4539-A947-C7CD0458BB59}" type="pres">
      <dgm:prSet presAssocID="{35F2B1AF-9055-44D4-B83C-E84E4F64D3E7}" presName="composite" presStyleCnt="0"/>
      <dgm:spPr/>
    </dgm:pt>
    <dgm:pt modelId="{6DCC5EFE-3DF0-48C3-AC19-36C2D41D3300}" type="pres">
      <dgm:prSet presAssocID="{35F2B1AF-9055-44D4-B83C-E84E4F64D3E7}" presName="background" presStyleLbl="node0" presStyleIdx="2" presStyleCnt="4"/>
      <dgm:spPr/>
    </dgm:pt>
    <dgm:pt modelId="{E268FFB1-6FFB-4096-8A65-B619A3A32E7F}" type="pres">
      <dgm:prSet presAssocID="{35F2B1AF-9055-44D4-B83C-E84E4F64D3E7}" presName="text" presStyleLbl="fgAcc0" presStyleIdx="2" presStyleCnt="4">
        <dgm:presLayoutVars>
          <dgm:chPref val="3"/>
        </dgm:presLayoutVars>
      </dgm:prSet>
      <dgm:spPr/>
      <dgm:t>
        <a:bodyPr/>
        <a:lstStyle/>
        <a:p>
          <a:endParaRPr lang="en-US"/>
        </a:p>
      </dgm:t>
    </dgm:pt>
    <dgm:pt modelId="{91DAC3D0-49C7-4F5B-B858-0BB556592E22}" type="pres">
      <dgm:prSet presAssocID="{35F2B1AF-9055-44D4-B83C-E84E4F64D3E7}" presName="hierChild2" presStyleCnt="0"/>
      <dgm:spPr/>
    </dgm:pt>
    <dgm:pt modelId="{851D4BE5-09A0-420E-A4FE-712AC9401BFA}" type="pres">
      <dgm:prSet presAssocID="{50CF1148-1721-4353-89E1-B72484A3F617}" presName="hierRoot1" presStyleCnt="0"/>
      <dgm:spPr/>
    </dgm:pt>
    <dgm:pt modelId="{354DF10F-5770-4523-977D-966D0A0C17D3}" type="pres">
      <dgm:prSet presAssocID="{50CF1148-1721-4353-89E1-B72484A3F617}" presName="composite" presStyleCnt="0"/>
      <dgm:spPr/>
    </dgm:pt>
    <dgm:pt modelId="{6DAC9AA1-8B8C-496B-A1F8-FCF1F7FBD284}" type="pres">
      <dgm:prSet presAssocID="{50CF1148-1721-4353-89E1-B72484A3F617}" presName="background" presStyleLbl="node0" presStyleIdx="3" presStyleCnt="4"/>
      <dgm:spPr/>
    </dgm:pt>
    <dgm:pt modelId="{0B4C383E-9A94-47D9-AFED-706CDC43B208}" type="pres">
      <dgm:prSet presAssocID="{50CF1148-1721-4353-89E1-B72484A3F617}" presName="text" presStyleLbl="fgAcc0" presStyleIdx="3" presStyleCnt="4">
        <dgm:presLayoutVars>
          <dgm:chPref val="3"/>
        </dgm:presLayoutVars>
      </dgm:prSet>
      <dgm:spPr/>
      <dgm:t>
        <a:bodyPr/>
        <a:lstStyle/>
        <a:p>
          <a:endParaRPr lang="en-US"/>
        </a:p>
      </dgm:t>
    </dgm:pt>
    <dgm:pt modelId="{CE87521C-7FAA-4DFF-A5BD-BF743D6D3189}" type="pres">
      <dgm:prSet presAssocID="{50CF1148-1721-4353-89E1-B72484A3F617}" presName="hierChild2" presStyleCnt="0"/>
      <dgm:spPr/>
    </dgm:pt>
  </dgm:ptLst>
  <dgm:cxnLst>
    <dgm:cxn modelId="{5FDF9288-E04C-4EE2-B87B-B67A04278D0D}" type="presOf" srcId="{1087DD46-776E-4947-916E-4875669994BD}" destId="{D6E34E3B-C249-4950-AAB6-67C4C27C63D2}" srcOrd="0" destOrd="0" presId="urn:microsoft.com/office/officeart/2005/8/layout/hierarchy1"/>
    <dgm:cxn modelId="{9B6BF21B-4753-4E20-BAA3-2A5E116ED04A}" type="presOf" srcId="{9615AD3A-10E3-46F0-9AB9-7D48DC9F6089}" destId="{D1583A50-D8CE-4480-A27B-4B70E0161460}" srcOrd="0" destOrd="0" presId="urn:microsoft.com/office/officeart/2005/8/layout/hierarchy1"/>
    <dgm:cxn modelId="{FC4A720B-5F82-40BF-9ADC-A170B88EB656}" type="presOf" srcId="{03442568-EDA2-483C-A0F0-C0BC5D7ED6E1}" destId="{A3A3294F-A234-4681-9D07-F2D29D15DF2F}" srcOrd="0" destOrd="0" presId="urn:microsoft.com/office/officeart/2005/8/layout/hierarchy1"/>
    <dgm:cxn modelId="{676A0588-6DC6-4DBB-9D74-6C2C69BABEDC}" type="presOf" srcId="{7CB437E1-E0DE-4587-94E8-73B03D15AF6B}" destId="{02E0F1C9-E19A-44FC-BB55-4656BB942215}" srcOrd="0" destOrd="0" presId="urn:microsoft.com/office/officeart/2005/8/layout/hierarchy1"/>
    <dgm:cxn modelId="{11BEC122-B1AE-4489-9D08-A1E66294324B}" srcId="{B86CC77F-E68B-4B80-9A9B-F8D0C35988F7}" destId="{57B9DA23-2CCE-4FE5-8F16-08CA5563C5BB}" srcOrd="0" destOrd="0" parTransId="{7F164E20-CD33-4028-84D7-C2D0E22A6B7F}" sibTransId="{2F218529-3B41-403B-9ED5-49464E020DCA}"/>
    <dgm:cxn modelId="{0F7EA604-5269-4A2F-B9E3-962FA118EC99}" srcId="{9615AD3A-10E3-46F0-9AB9-7D48DC9F6089}" destId="{2A71EF29-B28B-4220-8482-3229B5FC81DB}" srcOrd="1" destOrd="0" parTransId="{12F2A887-37EE-405C-B9F2-889449428F41}" sibTransId="{84E904B5-BFD3-4A99-BB4E-DD24F8694A88}"/>
    <dgm:cxn modelId="{17DD9260-59D6-43AB-9F94-008698268D16}" srcId="{9615AD3A-10E3-46F0-9AB9-7D48DC9F6089}" destId="{03442568-EDA2-483C-A0F0-C0BC5D7ED6E1}" srcOrd="0" destOrd="0" parTransId="{3E4DB50D-D54C-4D71-A311-1789E7B8FD36}" sibTransId="{EE818FAD-6961-4328-9FAB-38861F42830B}"/>
    <dgm:cxn modelId="{CF3CEBB2-ACDC-4762-AD7D-E730B338F232}" type="presOf" srcId="{66B1C703-AD1C-43BF-8A6A-DD9ECEA51222}" destId="{3D12F0A6-36FD-4C94-98FE-DF40EC7D9298}" srcOrd="0" destOrd="0" presId="urn:microsoft.com/office/officeart/2005/8/layout/hierarchy1"/>
    <dgm:cxn modelId="{97AFCADD-DD59-4A40-BC26-97EEC303045E}" type="presOf" srcId="{53ADBCA7-9AB4-4758-8797-9C526874353B}" destId="{91A726EE-6DFF-40A7-9D17-83670E347FBD}" srcOrd="0" destOrd="0" presId="urn:microsoft.com/office/officeart/2005/8/layout/hierarchy1"/>
    <dgm:cxn modelId="{4C1E2F25-634E-4AC2-9E83-45EDA0B9791C}" srcId="{03442568-EDA2-483C-A0F0-C0BC5D7ED6E1}" destId="{B86CC77F-E68B-4B80-9A9B-F8D0C35988F7}" srcOrd="0" destOrd="0" parTransId="{53ADBCA7-9AB4-4758-8797-9C526874353B}" sibTransId="{875DB544-286D-42C4-A75F-CE1D50188FED}"/>
    <dgm:cxn modelId="{A615B02D-B791-405A-9C1E-A4C262D0057B}" type="presOf" srcId="{2A71EF29-B28B-4220-8482-3229B5FC81DB}" destId="{5DFF4A59-0E6D-496A-A98A-C7D7BB64DBA0}" srcOrd="0" destOrd="0" presId="urn:microsoft.com/office/officeart/2005/8/layout/hierarchy1"/>
    <dgm:cxn modelId="{DB86373A-1304-4736-B8F4-A625713DEE7E}" type="presOf" srcId="{35F2B1AF-9055-44D4-B83C-E84E4F64D3E7}" destId="{E268FFB1-6FFB-4096-8A65-B619A3A32E7F}" srcOrd="0" destOrd="0" presId="urn:microsoft.com/office/officeart/2005/8/layout/hierarchy1"/>
    <dgm:cxn modelId="{8E816E8B-8919-4611-8B0D-6895E716A683}" type="presOf" srcId="{7F164E20-CD33-4028-84D7-C2D0E22A6B7F}" destId="{26D5FB9A-785D-4BCD-B868-C7A5069867DA}" srcOrd="0" destOrd="0" presId="urn:microsoft.com/office/officeart/2005/8/layout/hierarchy1"/>
    <dgm:cxn modelId="{C4C7AAA2-AC1A-4E51-8276-970B33C5A759}" type="presOf" srcId="{50CF1148-1721-4353-89E1-B72484A3F617}" destId="{0B4C383E-9A94-47D9-AFED-706CDC43B208}" srcOrd="0" destOrd="0" presId="urn:microsoft.com/office/officeart/2005/8/layout/hierarchy1"/>
    <dgm:cxn modelId="{245C183D-5B8A-40F1-8A29-B1E89B9E70FE}" type="presOf" srcId="{57B9DA23-2CCE-4FE5-8F16-08CA5563C5BB}" destId="{667969CA-AB1A-40BF-97D2-98F479A3C83C}" srcOrd="0" destOrd="0" presId="urn:microsoft.com/office/officeart/2005/8/layout/hierarchy1"/>
    <dgm:cxn modelId="{0035ED20-0674-4173-A5E5-F71577A77EFC}" type="presOf" srcId="{B86CC77F-E68B-4B80-9A9B-F8D0C35988F7}" destId="{9FBD8F4B-737E-4337-BEF5-C0EE2A18C8AF}" srcOrd="0" destOrd="0" presId="urn:microsoft.com/office/officeart/2005/8/layout/hierarchy1"/>
    <dgm:cxn modelId="{C16D097D-F5D6-4606-BEB1-56C451482D1A}" type="presOf" srcId="{99BE4ED8-40D5-4E57-A88A-79C1ABCF0298}" destId="{093C6D4F-0E50-4A31-BD45-7DE49E1D68D2}" srcOrd="0" destOrd="0" presId="urn:microsoft.com/office/officeart/2005/8/layout/hierarchy1"/>
    <dgm:cxn modelId="{177EA074-E6B5-49FB-91FA-7EFF3B10FA19}" srcId="{03442568-EDA2-483C-A0F0-C0BC5D7ED6E1}" destId="{7CB437E1-E0DE-4587-94E8-73B03D15AF6B}" srcOrd="1" destOrd="0" parTransId="{3488F8FF-C37C-4541-B4D7-06E0BB08E6D1}" sibTransId="{6C4A4031-77ED-4FC4-96BB-993BE40544E2}"/>
    <dgm:cxn modelId="{E84AE3A2-2A05-4FAC-878B-F648707CDB5F}" type="presOf" srcId="{551821D0-D8F7-496A-BD18-B204D78E0CA7}" destId="{69C1284F-F3E9-4899-BBA8-36FE32D0EDA6}" srcOrd="0" destOrd="0" presId="urn:microsoft.com/office/officeart/2005/8/layout/hierarchy1"/>
    <dgm:cxn modelId="{A08C891C-58CE-44B7-AD1B-605B4C56EBAF}" type="presOf" srcId="{3488F8FF-C37C-4541-B4D7-06E0BB08E6D1}" destId="{04FC8901-F58A-4FB4-94D7-FA1A4F6C24E7}" srcOrd="0" destOrd="0" presId="urn:microsoft.com/office/officeart/2005/8/layout/hierarchy1"/>
    <dgm:cxn modelId="{94810C2E-AFDD-4F13-91E7-51B9B679F061}" srcId="{B86CC77F-E68B-4B80-9A9B-F8D0C35988F7}" destId="{99BE4ED8-40D5-4E57-A88A-79C1ABCF0298}" srcOrd="1" destOrd="0" parTransId="{1087DD46-776E-4947-916E-4875669994BD}" sibTransId="{DAA8DFB2-A00A-43BD-A5DC-2571B68F1365}"/>
    <dgm:cxn modelId="{E4DB39DE-7144-4A16-8C3B-B32E447A34A8}" srcId="{7CB437E1-E0DE-4587-94E8-73B03D15AF6B}" destId="{551821D0-D8F7-496A-BD18-B204D78E0CA7}" srcOrd="0" destOrd="0" parTransId="{66B1C703-AD1C-43BF-8A6A-DD9ECEA51222}" sibTransId="{019900A4-C36C-4BF8-9A84-2A6D4D56EE2B}"/>
    <dgm:cxn modelId="{BEC43BDF-9C23-4418-951C-B0D2C7C325F4}" srcId="{9615AD3A-10E3-46F0-9AB9-7D48DC9F6089}" destId="{35F2B1AF-9055-44D4-B83C-E84E4F64D3E7}" srcOrd="2" destOrd="0" parTransId="{2842E585-2796-4760-9494-7F1924DAB1A5}" sibTransId="{9B26B096-D168-435C-A59D-80ACE472723C}"/>
    <dgm:cxn modelId="{FFA2A69C-E380-4EBF-AB48-75A3590C9F03}" srcId="{9615AD3A-10E3-46F0-9AB9-7D48DC9F6089}" destId="{50CF1148-1721-4353-89E1-B72484A3F617}" srcOrd="3" destOrd="0" parTransId="{644DC614-3528-4E72-8C91-C3B2012496BD}" sibTransId="{15E2F546-6646-4695-91F6-D393FB12779A}"/>
    <dgm:cxn modelId="{24258F15-F793-42DC-A89E-F5CD82E4EE0C}" type="presParOf" srcId="{D1583A50-D8CE-4480-A27B-4B70E0161460}" destId="{3A585F74-086B-46C8-B69D-F22A4824E3C4}" srcOrd="0" destOrd="0" presId="urn:microsoft.com/office/officeart/2005/8/layout/hierarchy1"/>
    <dgm:cxn modelId="{E9ECF49D-A567-434E-B396-9ED88B603271}" type="presParOf" srcId="{3A585F74-086B-46C8-B69D-F22A4824E3C4}" destId="{D78C6E10-B86F-4B55-9314-51D538A21FB4}" srcOrd="0" destOrd="0" presId="urn:microsoft.com/office/officeart/2005/8/layout/hierarchy1"/>
    <dgm:cxn modelId="{1F78EC10-2BDF-4B85-91B3-0CE25A15853A}" type="presParOf" srcId="{D78C6E10-B86F-4B55-9314-51D538A21FB4}" destId="{B6619B29-C235-4915-88EF-55F4EBFFBC42}" srcOrd="0" destOrd="0" presId="urn:microsoft.com/office/officeart/2005/8/layout/hierarchy1"/>
    <dgm:cxn modelId="{381E4CD0-7ACA-43AF-A86F-4E5FF020860A}" type="presParOf" srcId="{D78C6E10-B86F-4B55-9314-51D538A21FB4}" destId="{A3A3294F-A234-4681-9D07-F2D29D15DF2F}" srcOrd="1" destOrd="0" presId="urn:microsoft.com/office/officeart/2005/8/layout/hierarchy1"/>
    <dgm:cxn modelId="{65E41AED-A776-478F-8462-F64D3DDE2785}" type="presParOf" srcId="{3A585F74-086B-46C8-B69D-F22A4824E3C4}" destId="{5769B1BB-00BA-4A48-AEE4-F60D2A8AD513}" srcOrd="1" destOrd="0" presId="urn:microsoft.com/office/officeart/2005/8/layout/hierarchy1"/>
    <dgm:cxn modelId="{DE49594F-102A-4ADF-9F6B-20257B3165C2}" type="presParOf" srcId="{5769B1BB-00BA-4A48-AEE4-F60D2A8AD513}" destId="{91A726EE-6DFF-40A7-9D17-83670E347FBD}" srcOrd="0" destOrd="0" presId="urn:microsoft.com/office/officeart/2005/8/layout/hierarchy1"/>
    <dgm:cxn modelId="{ECEEA1D4-97FE-4CDC-B07B-CA9778E2F777}" type="presParOf" srcId="{5769B1BB-00BA-4A48-AEE4-F60D2A8AD513}" destId="{4E538462-2FD6-4818-B044-5AA75924A46C}" srcOrd="1" destOrd="0" presId="urn:microsoft.com/office/officeart/2005/8/layout/hierarchy1"/>
    <dgm:cxn modelId="{DA563B23-646D-463D-80C9-EB0E59E194D9}" type="presParOf" srcId="{4E538462-2FD6-4818-B044-5AA75924A46C}" destId="{92C07991-EC4A-4810-B57A-231F0C1CEAB4}" srcOrd="0" destOrd="0" presId="urn:microsoft.com/office/officeart/2005/8/layout/hierarchy1"/>
    <dgm:cxn modelId="{9B7F2828-0F5F-4B2D-A761-04C2BF3E32A4}" type="presParOf" srcId="{92C07991-EC4A-4810-B57A-231F0C1CEAB4}" destId="{98A04F54-EA95-4CEE-AA59-D5A555FC6988}" srcOrd="0" destOrd="0" presId="urn:microsoft.com/office/officeart/2005/8/layout/hierarchy1"/>
    <dgm:cxn modelId="{95CCED04-D825-4E3D-8047-1279C366F5EC}" type="presParOf" srcId="{92C07991-EC4A-4810-B57A-231F0C1CEAB4}" destId="{9FBD8F4B-737E-4337-BEF5-C0EE2A18C8AF}" srcOrd="1" destOrd="0" presId="urn:microsoft.com/office/officeart/2005/8/layout/hierarchy1"/>
    <dgm:cxn modelId="{A2557300-0971-403E-8B2F-300F74352E28}" type="presParOf" srcId="{4E538462-2FD6-4818-B044-5AA75924A46C}" destId="{3F17B635-1558-4274-95C4-D7B0E36E8870}" srcOrd="1" destOrd="0" presId="urn:microsoft.com/office/officeart/2005/8/layout/hierarchy1"/>
    <dgm:cxn modelId="{93B2C11C-4C45-491F-9E39-FA8A1BCBA19F}" type="presParOf" srcId="{3F17B635-1558-4274-95C4-D7B0E36E8870}" destId="{26D5FB9A-785D-4BCD-B868-C7A5069867DA}" srcOrd="0" destOrd="0" presId="urn:microsoft.com/office/officeart/2005/8/layout/hierarchy1"/>
    <dgm:cxn modelId="{52DC0594-EC07-4EEF-BD22-05D4EAF84D3E}" type="presParOf" srcId="{3F17B635-1558-4274-95C4-D7B0E36E8870}" destId="{0E1CC9A1-0CE1-400F-9F34-7FC9AE2C377C}" srcOrd="1" destOrd="0" presId="urn:microsoft.com/office/officeart/2005/8/layout/hierarchy1"/>
    <dgm:cxn modelId="{3F1D36CE-EFD1-4766-9CA7-D03AEE88E6BC}" type="presParOf" srcId="{0E1CC9A1-0CE1-400F-9F34-7FC9AE2C377C}" destId="{5EDD2A56-1672-4240-867F-13518CA59D93}" srcOrd="0" destOrd="0" presId="urn:microsoft.com/office/officeart/2005/8/layout/hierarchy1"/>
    <dgm:cxn modelId="{1113FFC3-696F-4CB0-9F0C-9AE041CF752A}" type="presParOf" srcId="{5EDD2A56-1672-4240-867F-13518CA59D93}" destId="{83B6A346-DE36-4510-96AE-ED857B41593C}" srcOrd="0" destOrd="0" presId="urn:microsoft.com/office/officeart/2005/8/layout/hierarchy1"/>
    <dgm:cxn modelId="{644CEFDE-2CC1-49F2-94F0-E4BC111514EF}" type="presParOf" srcId="{5EDD2A56-1672-4240-867F-13518CA59D93}" destId="{667969CA-AB1A-40BF-97D2-98F479A3C83C}" srcOrd="1" destOrd="0" presId="urn:microsoft.com/office/officeart/2005/8/layout/hierarchy1"/>
    <dgm:cxn modelId="{49A737EE-E70B-4C1D-A5C3-865F0A8B29CE}" type="presParOf" srcId="{0E1CC9A1-0CE1-400F-9F34-7FC9AE2C377C}" destId="{C62C0053-08DF-418E-9398-14E30156C4DA}" srcOrd="1" destOrd="0" presId="urn:microsoft.com/office/officeart/2005/8/layout/hierarchy1"/>
    <dgm:cxn modelId="{61CB8592-5A52-4D5A-83BC-2532D9442F46}" type="presParOf" srcId="{3F17B635-1558-4274-95C4-D7B0E36E8870}" destId="{D6E34E3B-C249-4950-AAB6-67C4C27C63D2}" srcOrd="2" destOrd="0" presId="urn:microsoft.com/office/officeart/2005/8/layout/hierarchy1"/>
    <dgm:cxn modelId="{53B2B3BF-892A-4D61-99C9-68FCA04294B0}" type="presParOf" srcId="{3F17B635-1558-4274-95C4-D7B0E36E8870}" destId="{F8D8EFBF-B019-413B-B4C5-D48A5ECE0756}" srcOrd="3" destOrd="0" presId="urn:microsoft.com/office/officeart/2005/8/layout/hierarchy1"/>
    <dgm:cxn modelId="{7A72CFA5-C268-417B-95C0-E766F174D683}" type="presParOf" srcId="{F8D8EFBF-B019-413B-B4C5-D48A5ECE0756}" destId="{771EC767-9A93-407A-A4D7-58B5BBDB4E7E}" srcOrd="0" destOrd="0" presId="urn:microsoft.com/office/officeart/2005/8/layout/hierarchy1"/>
    <dgm:cxn modelId="{AF2F2345-1DFC-4D96-BE25-20EB9D2B649C}" type="presParOf" srcId="{771EC767-9A93-407A-A4D7-58B5BBDB4E7E}" destId="{92C64CD8-8E58-41DD-948F-32AC9FA8BE9D}" srcOrd="0" destOrd="0" presId="urn:microsoft.com/office/officeart/2005/8/layout/hierarchy1"/>
    <dgm:cxn modelId="{1CA58F2E-B720-42F0-A08B-A30886D87FE3}" type="presParOf" srcId="{771EC767-9A93-407A-A4D7-58B5BBDB4E7E}" destId="{093C6D4F-0E50-4A31-BD45-7DE49E1D68D2}" srcOrd="1" destOrd="0" presId="urn:microsoft.com/office/officeart/2005/8/layout/hierarchy1"/>
    <dgm:cxn modelId="{FB13E12A-A75E-49D0-9121-220F70347483}" type="presParOf" srcId="{F8D8EFBF-B019-413B-B4C5-D48A5ECE0756}" destId="{68E982E0-417F-4514-8072-F09DD1592B99}" srcOrd="1" destOrd="0" presId="urn:microsoft.com/office/officeart/2005/8/layout/hierarchy1"/>
    <dgm:cxn modelId="{393E29C2-7CEA-4EAF-8C3A-AC5DBACCC22B}" type="presParOf" srcId="{5769B1BB-00BA-4A48-AEE4-F60D2A8AD513}" destId="{04FC8901-F58A-4FB4-94D7-FA1A4F6C24E7}" srcOrd="2" destOrd="0" presId="urn:microsoft.com/office/officeart/2005/8/layout/hierarchy1"/>
    <dgm:cxn modelId="{F4DBBBCB-E51C-4B44-8F5E-E65767446AC5}" type="presParOf" srcId="{5769B1BB-00BA-4A48-AEE4-F60D2A8AD513}" destId="{4016BC9F-698D-41F1-AD82-4B0CB0538A23}" srcOrd="3" destOrd="0" presId="urn:microsoft.com/office/officeart/2005/8/layout/hierarchy1"/>
    <dgm:cxn modelId="{5778C44F-3459-4DAE-AAC2-D15723889678}" type="presParOf" srcId="{4016BC9F-698D-41F1-AD82-4B0CB0538A23}" destId="{CB528BAA-433E-4D5C-9AF2-94C6F07BA37D}" srcOrd="0" destOrd="0" presId="urn:microsoft.com/office/officeart/2005/8/layout/hierarchy1"/>
    <dgm:cxn modelId="{CD4F366A-2790-4452-9788-B7D49FB9D263}" type="presParOf" srcId="{CB528BAA-433E-4D5C-9AF2-94C6F07BA37D}" destId="{84237148-8558-433A-A68A-AAC4E63AA2F3}" srcOrd="0" destOrd="0" presId="urn:microsoft.com/office/officeart/2005/8/layout/hierarchy1"/>
    <dgm:cxn modelId="{40918A61-D8FC-465B-A1BE-861C52FACEDE}" type="presParOf" srcId="{CB528BAA-433E-4D5C-9AF2-94C6F07BA37D}" destId="{02E0F1C9-E19A-44FC-BB55-4656BB942215}" srcOrd="1" destOrd="0" presId="urn:microsoft.com/office/officeart/2005/8/layout/hierarchy1"/>
    <dgm:cxn modelId="{1E17819C-3CB0-46BF-B0E9-D326C269B539}" type="presParOf" srcId="{4016BC9F-698D-41F1-AD82-4B0CB0538A23}" destId="{3A1A00CB-867A-4C99-A48A-DCFABD9BAB59}" srcOrd="1" destOrd="0" presId="urn:microsoft.com/office/officeart/2005/8/layout/hierarchy1"/>
    <dgm:cxn modelId="{566AB71A-7BE2-48B9-A5CC-99CF4FE79BDC}" type="presParOf" srcId="{3A1A00CB-867A-4C99-A48A-DCFABD9BAB59}" destId="{3D12F0A6-36FD-4C94-98FE-DF40EC7D9298}" srcOrd="0" destOrd="0" presId="urn:microsoft.com/office/officeart/2005/8/layout/hierarchy1"/>
    <dgm:cxn modelId="{CCEA9881-007C-4934-B13E-E69EEB5DA8C0}" type="presParOf" srcId="{3A1A00CB-867A-4C99-A48A-DCFABD9BAB59}" destId="{0EBBC391-3E74-47AF-AB61-9579A649DFD4}" srcOrd="1" destOrd="0" presId="urn:microsoft.com/office/officeart/2005/8/layout/hierarchy1"/>
    <dgm:cxn modelId="{C18C0E16-8566-4D22-A449-2704CB47C841}" type="presParOf" srcId="{0EBBC391-3E74-47AF-AB61-9579A649DFD4}" destId="{671F538B-C51C-4453-8FB1-B18114734B8B}" srcOrd="0" destOrd="0" presId="urn:microsoft.com/office/officeart/2005/8/layout/hierarchy1"/>
    <dgm:cxn modelId="{C9FC4E25-85DC-4CEF-9488-478D2EBB7A10}" type="presParOf" srcId="{671F538B-C51C-4453-8FB1-B18114734B8B}" destId="{ED33B629-1547-487F-827E-AE9FE81E9217}" srcOrd="0" destOrd="0" presId="urn:microsoft.com/office/officeart/2005/8/layout/hierarchy1"/>
    <dgm:cxn modelId="{9D543D30-D6B6-448D-9816-B9FCADCFA9AB}" type="presParOf" srcId="{671F538B-C51C-4453-8FB1-B18114734B8B}" destId="{69C1284F-F3E9-4899-BBA8-36FE32D0EDA6}" srcOrd="1" destOrd="0" presId="urn:microsoft.com/office/officeart/2005/8/layout/hierarchy1"/>
    <dgm:cxn modelId="{34F2DBDA-04E4-4C4E-80A4-DC3F84EAA60B}" type="presParOf" srcId="{0EBBC391-3E74-47AF-AB61-9579A649DFD4}" destId="{8BFA8CEB-6276-45A2-91CD-C4752B070B1B}" srcOrd="1" destOrd="0" presId="urn:microsoft.com/office/officeart/2005/8/layout/hierarchy1"/>
    <dgm:cxn modelId="{43ED2363-5C5D-49CD-ABEC-5A0737EE3858}" type="presParOf" srcId="{D1583A50-D8CE-4480-A27B-4B70E0161460}" destId="{0E961713-AC74-475B-8FCA-99FEFC7AD4BC}" srcOrd="1" destOrd="0" presId="urn:microsoft.com/office/officeart/2005/8/layout/hierarchy1"/>
    <dgm:cxn modelId="{511A493E-D964-4A82-8B99-CDE60FD3B0BA}" type="presParOf" srcId="{0E961713-AC74-475B-8FCA-99FEFC7AD4BC}" destId="{5CBA92DC-80FA-4216-9FE1-279D2838D872}" srcOrd="0" destOrd="0" presId="urn:microsoft.com/office/officeart/2005/8/layout/hierarchy1"/>
    <dgm:cxn modelId="{7FC1D29F-9B4C-4CF9-B3ED-408801E3CBDB}" type="presParOf" srcId="{5CBA92DC-80FA-4216-9FE1-279D2838D872}" destId="{0AFFD549-45A5-493C-8E22-40BF7C5B9DA3}" srcOrd="0" destOrd="0" presId="urn:microsoft.com/office/officeart/2005/8/layout/hierarchy1"/>
    <dgm:cxn modelId="{9309CFCF-CDED-47EF-8424-B650C1ABC4DD}" type="presParOf" srcId="{5CBA92DC-80FA-4216-9FE1-279D2838D872}" destId="{5DFF4A59-0E6D-496A-A98A-C7D7BB64DBA0}" srcOrd="1" destOrd="0" presId="urn:microsoft.com/office/officeart/2005/8/layout/hierarchy1"/>
    <dgm:cxn modelId="{A8A94420-CE25-4A55-8E1F-3598692F8C32}" type="presParOf" srcId="{0E961713-AC74-475B-8FCA-99FEFC7AD4BC}" destId="{9602330B-4DD1-465E-8339-E1409D9BB319}" srcOrd="1" destOrd="0" presId="urn:microsoft.com/office/officeart/2005/8/layout/hierarchy1"/>
    <dgm:cxn modelId="{411AD4CB-B126-4C62-83EA-A9F3A168C215}" type="presParOf" srcId="{D1583A50-D8CE-4480-A27B-4B70E0161460}" destId="{04FE3366-00DD-4488-A917-CAE5A84DC9A1}" srcOrd="2" destOrd="0" presId="urn:microsoft.com/office/officeart/2005/8/layout/hierarchy1"/>
    <dgm:cxn modelId="{E5C81CAD-12E7-468B-B2F7-C63A2A414186}" type="presParOf" srcId="{04FE3366-00DD-4488-A917-CAE5A84DC9A1}" destId="{2E9BEA39-BCEC-4539-A947-C7CD0458BB59}" srcOrd="0" destOrd="0" presId="urn:microsoft.com/office/officeart/2005/8/layout/hierarchy1"/>
    <dgm:cxn modelId="{0EA900ED-6CD0-481C-803E-19763515F76B}" type="presParOf" srcId="{2E9BEA39-BCEC-4539-A947-C7CD0458BB59}" destId="{6DCC5EFE-3DF0-48C3-AC19-36C2D41D3300}" srcOrd="0" destOrd="0" presId="urn:microsoft.com/office/officeart/2005/8/layout/hierarchy1"/>
    <dgm:cxn modelId="{A08EA40F-67F2-49B1-8ECF-45264A6906AF}" type="presParOf" srcId="{2E9BEA39-BCEC-4539-A947-C7CD0458BB59}" destId="{E268FFB1-6FFB-4096-8A65-B619A3A32E7F}" srcOrd="1" destOrd="0" presId="urn:microsoft.com/office/officeart/2005/8/layout/hierarchy1"/>
    <dgm:cxn modelId="{A8CB416C-8078-4F8B-B910-78CCAA28E6D5}" type="presParOf" srcId="{04FE3366-00DD-4488-A917-CAE5A84DC9A1}" destId="{91DAC3D0-49C7-4F5B-B858-0BB556592E22}" srcOrd="1" destOrd="0" presId="urn:microsoft.com/office/officeart/2005/8/layout/hierarchy1"/>
    <dgm:cxn modelId="{DECBCB07-0ACD-4C3E-86A6-02638F237CBF}" type="presParOf" srcId="{D1583A50-D8CE-4480-A27B-4B70E0161460}" destId="{851D4BE5-09A0-420E-A4FE-712AC9401BFA}" srcOrd="3" destOrd="0" presId="urn:microsoft.com/office/officeart/2005/8/layout/hierarchy1"/>
    <dgm:cxn modelId="{2EA78AFE-359A-43F2-87DF-5A9540DAC23B}" type="presParOf" srcId="{851D4BE5-09A0-420E-A4FE-712AC9401BFA}" destId="{354DF10F-5770-4523-977D-966D0A0C17D3}" srcOrd="0" destOrd="0" presId="urn:microsoft.com/office/officeart/2005/8/layout/hierarchy1"/>
    <dgm:cxn modelId="{A80CCFA6-C7ED-4E9F-974C-C09B694E2B39}" type="presParOf" srcId="{354DF10F-5770-4523-977D-966D0A0C17D3}" destId="{6DAC9AA1-8B8C-496B-A1F8-FCF1F7FBD284}" srcOrd="0" destOrd="0" presId="urn:microsoft.com/office/officeart/2005/8/layout/hierarchy1"/>
    <dgm:cxn modelId="{FD1AD4A6-FD9A-4115-B919-10B4721F39F1}" type="presParOf" srcId="{354DF10F-5770-4523-977D-966D0A0C17D3}" destId="{0B4C383E-9A94-47D9-AFED-706CDC43B208}" srcOrd="1" destOrd="0" presId="urn:microsoft.com/office/officeart/2005/8/layout/hierarchy1"/>
    <dgm:cxn modelId="{3E689F72-4148-4842-B8C2-DC1F22D55724}" type="presParOf" srcId="{851D4BE5-09A0-420E-A4FE-712AC9401BFA}" destId="{CE87521C-7FAA-4DFF-A5BD-BF743D6D3189}"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B7E9CE-156B-4920-A30E-029BC7A2E45D}" type="doc">
      <dgm:prSet loTypeId="urn:microsoft.com/office/officeart/2005/8/layout/funnel1"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Item2</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Item1</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EF55056-62F2-4AAC-8B06-4074E892EDFE}" type="pres">
      <dgm:prSet presAssocID="{18B7E9CE-156B-4920-A30E-029BC7A2E45D}" presName="Name0" presStyleCnt="0">
        <dgm:presLayoutVars>
          <dgm:chMax val="4"/>
          <dgm:resizeHandles val="exact"/>
        </dgm:presLayoutVars>
      </dgm:prSet>
      <dgm:spPr/>
      <dgm:t>
        <a:bodyPr/>
        <a:lstStyle/>
        <a:p>
          <a:endParaRPr lang="en-US"/>
        </a:p>
      </dgm:t>
    </dgm:pt>
    <dgm:pt modelId="{56D8DE8A-8C11-4734-B07A-86C067CF7A06}" type="pres">
      <dgm:prSet presAssocID="{18B7E9CE-156B-4920-A30E-029BC7A2E45D}" presName="ellipse" presStyleLbl="trBgShp" presStyleIdx="0" presStyleCnt="1"/>
      <dgm:spPr/>
    </dgm:pt>
    <dgm:pt modelId="{2516BBCF-0EDC-4928-850A-6A9A91B5F4A7}" type="pres">
      <dgm:prSet presAssocID="{18B7E9CE-156B-4920-A30E-029BC7A2E45D}" presName="arrow1" presStyleLbl="fgShp" presStyleIdx="0" presStyleCnt="1"/>
      <dgm:spPr/>
    </dgm:pt>
    <dgm:pt modelId="{7D80C643-61FD-41BB-B373-554F436E08FF}" type="pres">
      <dgm:prSet presAssocID="{18B7E9CE-156B-4920-A30E-029BC7A2E45D}" presName="rectangle" presStyleLbl="revTx" presStyleIdx="0" presStyleCnt="1">
        <dgm:presLayoutVars>
          <dgm:bulletEnabled val="1"/>
        </dgm:presLayoutVars>
      </dgm:prSet>
      <dgm:spPr/>
      <dgm:t>
        <a:bodyPr/>
        <a:lstStyle/>
        <a:p>
          <a:endParaRPr lang="en-US"/>
        </a:p>
      </dgm:t>
    </dgm:pt>
    <dgm:pt modelId="{0A7DD59B-DF74-4340-BFB3-6158D8F9B507}" type="pres">
      <dgm:prSet presAssocID="{17124A6A-B55A-495B-8752-C4AF68F8E72E}" presName="item1" presStyleLbl="node1" presStyleIdx="0" presStyleCnt="3">
        <dgm:presLayoutVars>
          <dgm:bulletEnabled val="1"/>
        </dgm:presLayoutVars>
      </dgm:prSet>
      <dgm:spPr/>
      <dgm:t>
        <a:bodyPr/>
        <a:lstStyle/>
        <a:p>
          <a:endParaRPr lang="en-US"/>
        </a:p>
      </dgm:t>
    </dgm:pt>
    <dgm:pt modelId="{6CAF8C15-A865-45E9-ABF2-1C43C0B2281B}" type="pres">
      <dgm:prSet presAssocID="{E7CCCF2C-9CA3-4251-B8CF-F52B5C0C78EB}" presName="item2" presStyleLbl="node1" presStyleIdx="1" presStyleCnt="3">
        <dgm:presLayoutVars>
          <dgm:bulletEnabled val="1"/>
        </dgm:presLayoutVars>
      </dgm:prSet>
      <dgm:spPr/>
      <dgm:t>
        <a:bodyPr/>
        <a:lstStyle/>
        <a:p>
          <a:endParaRPr lang="en-US"/>
        </a:p>
      </dgm:t>
    </dgm:pt>
    <dgm:pt modelId="{45FCD36F-281A-4B16-BF49-287B4F1515FF}" type="pres">
      <dgm:prSet presAssocID="{A0DAB7FF-D500-499A-8A04-863D7D51D5C2}" presName="item3" presStyleLbl="node1" presStyleIdx="2" presStyleCnt="3">
        <dgm:presLayoutVars>
          <dgm:bulletEnabled val="1"/>
        </dgm:presLayoutVars>
      </dgm:prSet>
      <dgm:spPr/>
      <dgm:t>
        <a:bodyPr/>
        <a:lstStyle/>
        <a:p>
          <a:endParaRPr lang="en-US"/>
        </a:p>
      </dgm:t>
    </dgm:pt>
    <dgm:pt modelId="{EAD0320A-C96F-403C-9C0E-A5B5B4CEA62D}" type="pres">
      <dgm:prSet presAssocID="{18B7E9CE-156B-4920-A30E-029BC7A2E45D}" presName="funnel" presStyleLbl="trAlignAcc1" presStyleIdx="0" presStyleCnt="1" custLinFactNeighborX="395" custLinFactNeighborY="-4551"/>
      <dgm:spPr/>
    </dgm:pt>
  </dgm:ptLst>
  <dgm:cxnLst>
    <dgm:cxn modelId="{B11E0476-8649-4328-87BB-01CDA8FFC0F9}" type="presOf" srcId="{CAFA5F61-E092-40AF-A07B-9C563468766E}" destId="{45FCD36F-281A-4B16-BF49-287B4F1515FF}" srcOrd="0" destOrd="0" presId="urn:microsoft.com/office/officeart/2005/8/layout/funnel1"/>
    <dgm:cxn modelId="{6C7B50CB-DF4A-4542-B2C0-6EBAABAEF169}" type="presOf" srcId="{17124A6A-B55A-495B-8752-C4AF68F8E72E}" destId="{6CAF8C15-A865-45E9-ABF2-1C43C0B2281B}" srcOrd="0" destOrd="0" presId="urn:microsoft.com/office/officeart/2005/8/layout/funnel1"/>
    <dgm:cxn modelId="{6DEA4161-0D18-4459-9679-2D52F9CD7AE3}" srcId="{18B7E9CE-156B-4920-A30E-029BC7A2E45D}" destId="{A0DAB7FF-D500-499A-8A04-863D7D51D5C2}" srcOrd="3" destOrd="0" parTransId="{DB916EAF-07B6-4091-A21B-E864B5C2C851}" sibTransId="{6514D2D7-CDA4-45F4-8126-B1AC5B29598B}"/>
    <dgm:cxn modelId="{044093D7-B35F-44CD-9CA6-49FC93DCB48F}" type="presOf" srcId="{A0DAB7FF-D500-499A-8A04-863D7D51D5C2}" destId="{7D80C643-61FD-41BB-B373-554F436E08FF}" srcOrd="0" destOrd="0" presId="urn:microsoft.com/office/officeart/2005/8/layout/funnel1"/>
    <dgm:cxn modelId="{9804C389-DEA7-4792-A223-2482758C59EC}" srcId="{18B7E9CE-156B-4920-A30E-029BC7A2E45D}" destId="{17124A6A-B55A-495B-8752-C4AF68F8E72E}" srcOrd="1" destOrd="0" parTransId="{4231A4E3-C4FA-47E0-94FF-5B15350978D0}" sibTransId="{4BD6577E-8005-4E3B-8963-DC65EC432AD2}"/>
    <dgm:cxn modelId="{8CEE7F96-118C-447F-B28F-1FF1D53BEAF5}" type="presOf" srcId="{E7CCCF2C-9CA3-4251-B8CF-F52B5C0C78EB}" destId="{0A7DD59B-DF74-4340-BFB3-6158D8F9B507}" srcOrd="0" destOrd="0" presId="urn:microsoft.com/office/officeart/2005/8/layout/funnel1"/>
    <dgm:cxn modelId="{C9391104-224F-4A07-BD3E-0BDA4917984D}" srcId="{18B7E9CE-156B-4920-A30E-029BC7A2E45D}" destId="{E7CCCF2C-9CA3-4251-B8CF-F52B5C0C78EB}" srcOrd="2" destOrd="0" parTransId="{EBB22D92-5251-475F-AA1F-40ED4625612E}" sibTransId="{52573818-8EC3-4932-B111-2B857E320737}"/>
    <dgm:cxn modelId="{675F62D1-9B08-41F6-B501-EF2F1B07895B}" type="presOf" srcId="{18B7E9CE-156B-4920-A30E-029BC7A2E45D}" destId="{CEF55056-62F2-4AAC-8B06-4074E892EDFE}" srcOrd="0" destOrd="0" presId="urn:microsoft.com/office/officeart/2005/8/layout/funnel1"/>
    <dgm:cxn modelId="{A1F37947-B7B8-4AB8-95DA-C36028EB4001}" srcId="{18B7E9CE-156B-4920-A30E-029BC7A2E45D}" destId="{CAFA5F61-E092-40AF-A07B-9C563468766E}" srcOrd="0" destOrd="0" parTransId="{A0DA91F0-536B-4DF9-9E43-909111A25528}" sibTransId="{7FDEEE0A-C25A-454A-8DE1-FF67279D0590}"/>
    <dgm:cxn modelId="{E3694D63-DD4A-4538-848A-9AE38015F35A}" type="presParOf" srcId="{CEF55056-62F2-4AAC-8B06-4074E892EDFE}" destId="{56D8DE8A-8C11-4734-B07A-86C067CF7A06}" srcOrd="0" destOrd="0" presId="urn:microsoft.com/office/officeart/2005/8/layout/funnel1"/>
    <dgm:cxn modelId="{ECB72847-7015-43BC-ACDD-BAC7A31BEBA2}" type="presParOf" srcId="{CEF55056-62F2-4AAC-8B06-4074E892EDFE}" destId="{2516BBCF-0EDC-4928-850A-6A9A91B5F4A7}" srcOrd="1" destOrd="0" presId="urn:microsoft.com/office/officeart/2005/8/layout/funnel1"/>
    <dgm:cxn modelId="{5B28EEF3-AC47-4555-B8D2-E3A1D5E519E5}" type="presParOf" srcId="{CEF55056-62F2-4AAC-8B06-4074E892EDFE}" destId="{7D80C643-61FD-41BB-B373-554F436E08FF}" srcOrd="2" destOrd="0" presId="urn:microsoft.com/office/officeart/2005/8/layout/funnel1"/>
    <dgm:cxn modelId="{D552F986-B121-43B9-931B-53F6CF648AE3}" type="presParOf" srcId="{CEF55056-62F2-4AAC-8B06-4074E892EDFE}" destId="{0A7DD59B-DF74-4340-BFB3-6158D8F9B507}" srcOrd="3" destOrd="0" presId="urn:microsoft.com/office/officeart/2005/8/layout/funnel1"/>
    <dgm:cxn modelId="{AE1B444A-9B76-4BBD-9F44-33967B81A19D}" type="presParOf" srcId="{CEF55056-62F2-4AAC-8B06-4074E892EDFE}" destId="{6CAF8C15-A865-45E9-ABF2-1C43C0B2281B}" srcOrd="4" destOrd="0" presId="urn:microsoft.com/office/officeart/2005/8/layout/funnel1"/>
    <dgm:cxn modelId="{1159885F-4D76-4604-B5C1-210B31139780}" type="presParOf" srcId="{CEF55056-62F2-4AAC-8B06-4074E892EDFE}" destId="{45FCD36F-281A-4B16-BF49-287B4F1515FF}" srcOrd="5" destOrd="0" presId="urn:microsoft.com/office/officeart/2005/8/layout/funnel1"/>
    <dgm:cxn modelId="{16EAFB33-D172-4A3F-BE28-FBBE8E3D264D}" type="presParOf" srcId="{CEF55056-62F2-4AAC-8B06-4074E892EDFE}" destId="{EAD0320A-C96F-403C-9C0E-A5B5B4CEA62D}" srcOrd="6" destOrd="0" presId="urn:microsoft.com/office/officeart/2005/8/layout/funne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3" loCatId="hierarchy" qsTypeId="urn:microsoft.com/office/officeart/2005/8/quickstyle/simple1" qsCatId="simple" csTypeId="urn:microsoft.com/office/officeart/2005/8/colors/colorful5" csCatId="colorful" phldr="1"/>
      <dgm:spPr/>
      <dgm:t>
        <a:bodyPr/>
        <a:lstStyle/>
        <a:p>
          <a:endParaRPr lang="en-US"/>
        </a:p>
      </dgm:t>
    </dgm:pt>
    <dgm:pt modelId="{03442568-EDA2-483C-A0F0-C0BC5D7ED6E1}">
      <dgm:prSet phldrT="[Text]" custT="1"/>
      <dgm:spPr/>
      <dgm:t>
        <a:bodyPr/>
        <a:lstStyle/>
        <a:p>
          <a:r>
            <a:rPr lang="en-US" sz="1600" dirty="0"/>
            <a:t>root</a:t>
          </a:r>
        </a:p>
      </dgm:t>
    </dgm:pt>
    <dgm:pt modelId="{3E4DB50D-D54C-4D71-A311-1789E7B8FD36}" type="parTrans" cxnId="{17DD9260-59D6-43AB-9F94-008698268D16}">
      <dgm:prSet/>
      <dgm:spPr/>
      <dgm:t>
        <a:bodyPr/>
        <a:lstStyle/>
        <a:p>
          <a:endParaRPr lang="en-US" sz="1400"/>
        </a:p>
      </dgm:t>
    </dgm:pt>
    <dgm:pt modelId="{EE818FAD-6961-4328-9FAB-38861F42830B}" type="sibTrans" cxnId="{17DD9260-59D6-43AB-9F94-008698268D16}">
      <dgm:prSet/>
      <dgm:spPr/>
      <dgm:t>
        <a:bodyPr/>
        <a:lstStyle/>
        <a:p>
          <a:endParaRPr lang="en-US" sz="1400"/>
        </a:p>
      </dgm:t>
    </dgm:pt>
    <dgm:pt modelId="{B86CC77F-E68B-4B80-9A9B-F8D0C35988F7}">
      <dgm:prSet phldrT="[Text]" custT="1"/>
      <dgm:spPr/>
      <dgm:t>
        <a:bodyPr/>
        <a:lstStyle/>
        <a:p>
          <a:r>
            <a:rPr lang="en-US" sz="600" dirty="0"/>
            <a:t>child a</a:t>
          </a:r>
        </a:p>
      </dgm:t>
    </dgm:pt>
    <dgm:pt modelId="{53ADBCA7-9AB4-4758-8797-9C526874353B}" type="parTrans" cxnId="{4C1E2F25-634E-4AC2-9E83-45EDA0B9791C}">
      <dgm:prSet/>
      <dgm:spPr/>
      <dgm:t>
        <a:bodyPr/>
        <a:lstStyle/>
        <a:p>
          <a:endParaRPr lang="en-US" sz="1400"/>
        </a:p>
      </dgm:t>
    </dgm:pt>
    <dgm:pt modelId="{875DB544-286D-42C4-A75F-CE1D50188FED}" type="sibTrans" cxnId="{4C1E2F25-634E-4AC2-9E83-45EDA0B9791C}">
      <dgm:prSet/>
      <dgm:spPr/>
      <dgm:t>
        <a:bodyPr/>
        <a:lstStyle/>
        <a:p>
          <a:endParaRPr lang="en-US" sz="1400"/>
        </a:p>
      </dgm:t>
    </dgm:pt>
    <dgm:pt modelId="{57B9DA23-2CCE-4FE5-8F16-08CA5563C5BB}">
      <dgm:prSet phldrT="[Text]" custT="1"/>
      <dgm:spPr/>
      <dgm:t>
        <a:bodyPr/>
        <a:lstStyle/>
        <a:p>
          <a:r>
            <a:rPr lang="en-US" sz="400" dirty="0"/>
            <a:t>leaf</a:t>
          </a:r>
        </a:p>
      </dgm:t>
    </dgm:pt>
    <dgm:pt modelId="{7F164E20-CD33-4028-84D7-C2D0E22A6B7F}" type="parTrans" cxnId="{11BEC122-B1AE-4489-9D08-A1E66294324B}">
      <dgm:prSet/>
      <dgm:spPr/>
      <dgm:t>
        <a:bodyPr/>
        <a:lstStyle/>
        <a:p>
          <a:endParaRPr lang="en-US" sz="1400"/>
        </a:p>
      </dgm:t>
    </dgm:pt>
    <dgm:pt modelId="{2F218529-3B41-403B-9ED5-49464E020DCA}" type="sibTrans" cxnId="{11BEC122-B1AE-4489-9D08-A1E66294324B}">
      <dgm:prSet/>
      <dgm:spPr/>
      <dgm:t>
        <a:bodyPr/>
        <a:lstStyle/>
        <a:p>
          <a:endParaRPr lang="en-US" sz="1400"/>
        </a:p>
      </dgm:t>
    </dgm:pt>
    <dgm:pt modelId="{99BE4ED8-40D5-4E57-A88A-79C1ABCF0298}">
      <dgm:prSet phldrT="[Text]" custT="1"/>
      <dgm:spPr/>
      <dgm:t>
        <a:bodyPr/>
        <a:lstStyle/>
        <a:p>
          <a:r>
            <a:rPr lang="en-US" sz="400" dirty="0"/>
            <a:t>leaf</a:t>
          </a:r>
        </a:p>
      </dgm:t>
    </dgm:pt>
    <dgm:pt modelId="{1087DD46-776E-4947-916E-4875669994BD}" type="parTrans" cxnId="{94810C2E-AFDD-4F13-91E7-51B9B679F061}">
      <dgm:prSet/>
      <dgm:spPr/>
      <dgm:t>
        <a:bodyPr/>
        <a:lstStyle/>
        <a:p>
          <a:endParaRPr lang="en-US" sz="1400"/>
        </a:p>
      </dgm:t>
    </dgm:pt>
    <dgm:pt modelId="{DAA8DFB2-A00A-43BD-A5DC-2571B68F1365}" type="sibTrans" cxnId="{94810C2E-AFDD-4F13-91E7-51B9B679F061}">
      <dgm:prSet/>
      <dgm:spPr/>
      <dgm:t>
        <a:bodyPr/>
        <a:lstStyle/>
        <a:p>
          <a:endParaRPr lang="en-US" sz="1400"/>
        </a:p>
      </dgm:t>
    </dgm:pt>
    <dgm:pt modelId="{7CB437E1-E0DE-4587-94E8-73B03D15AF6B}">
      <dgm:prSet phldrT="[Text]" custT="1"/>
      <dgm:spPr/>
      <dgm:t>
        <a:bodyPr/>
        <a:lstStyle/>
        <a:p>
          <a:r>
            <a:rPr lang="en-US" sz="600" dirty="0"/>
            <a:t>child b</a:t>
          </a:r>
        </a:p>
      </dgm:t>
    </dgm:pt>
    <dgm:pt modelId="{3488F8FF-C37C-4541-B4D7-06E0BB08E6D1}" type="parTrans" cxnId="{177EA074-E6B5-49FB-91FA-7EFF3B10FA19}">
      <dgm:prSet/>
      <dgm:spPr/>
      <dgm:t>
        <a:bodyPr/>
        <a:lstStyle/>
        <a:p>
          <a:endParaRPr lang="en-US" sz="1400"/>
        </a:p>
      </dgm:t>
    </dgm:pt>
    <dgm:pt modelId="{6C4A4031-77ED-4FC4-96BB-993BE40544E2}" type="sibTrans" cxnId="{177EA074-E6B5-49FB-91FA-7EFF3B10FA19}">
      <dgm:prSet/>
      <dgm:spPr/>
      <dgm:t>
        <a:bodyPr/>
        <a:lstStyle/>
        <a:p>
          <a:endParaRPr lang="en-US" sz="1400"/>
        </a:p>
      </dgm:t>
    </dgm:pt>
    <dgm:pt modelId="{551821D0-D8F7-496A-BD18-B204D78E0CA7}">
      <dgm:prSet phldrT="[Text]" custT="1"/>
      <dgm:spPr/>
      <dgm:t>
        <a:bodyPr/>
        <a:lstStyle/>
        <a:p>
          <a:r>
            <a:rPr lang="en-US" sz="400" dirty="0"/>
            <a:t>leaf</a:t>
          </a:r>
        </a:p>
      </dgm:t>
    </dgm:pt>
    <dgm:pt modelId="{66B1C703-AD1C-43BF-8A6A-DD9ECEA51222}" type="parTrans" cxnId="{E4DB39DE-7144-4A16-8C3B-B32E447A34A8}">
      <dgm:prSet/>
      <dgm:spPr/>
      <dgm:t>
        <a:bodyPr/>
        <a:lstStyle/>
        <a:p>
          <a:endParaRPr lang="en-US" sz="1400"/>
        </a:p>
      </dgm:t>
    </dgm:pt>
    <dgm:pt modelId="{019900A4-C36C-4BF8-9A84-2A6D4D56EE2B}" type="sibTrans" cxnId="{E4DB39DE-7144-4A16-8C3B-B32E447A34A8}">
      <dgm:prSet/>
      <dgm:spPr/>
      <dgm:t>
        <a:bodyPr/>
        <a:lstStyle/>
        <a:p>
          <a:endParaRPr lang="en-US" sz="1400"/>
        </a:p>
      </dgm:t>
    </dgm:pt>
    <dgm:pt modelId="{2A71EF29-B28B-4220-8482-3229B5FC81DB}">
      <dgm:prSet phldrT="[Text]" custT="1"/>
      <dgm:spPr/>
      <dgm:t>
        <a:bodyPr/>
        <a:lstStyle/>
        <a:p>
          <a:r>
            <a:rPr lang="en-US" sz="1600" dirty="0"/>
            <a:t>Level 0</a:t>
          </a:r>
        </a:p>
      </dgm:t>
    </dgm:pt>
    <dgm:pt modelId="{12F2A887-37EE-405C-B9F2-889449428F41}" type="parTrans" cxnId="{0F7EA604-5269-4A2F-B9E3-962FA118EC99}">
      <dgm:prSet/>
      <dgm:spPr/>
      <dgm:t>
        <a:bodyPr/>
        <a:lstStyle/>
        <a:p>
          <a:endParaRPr lang="en-US" sz="1400"/>
        </a:p>
      </dgm:t>
    </dgm:pt>
    <dgm:pt modelId="{84E904B5-BFD3-4A99-BB4E-DD24F8694A88}" type="sibTrans" cxnId="{0F7EA604-5269-4A2F-B9E3-962FA118EC99}">
      <dgm:prSet/>
      <dgm:spPr/>
      <dgm:t>
        <a:bodyPr/>
        <a:lstStyle/>
        <a:p>
          <a:endParaRPr lang="en-US" sz="1400"/>
        </a:p>
      </dgm:t>
    </dgm:pt>
    <dgm:pt modelId="{35F2B1AF-9055-44D4-B83C-E84E4F64D3E7}">
      <dgm:prSet phldrT="[Text]" custT="1"/>
      <dgm:spPr/>
      <dgm:t>
        <a:bodyPr/>
        <a:lstStyle/>
        <a:p>
          <a:r>
            <a:rPr lang="en-US" sz="1600" dirty="0"/>
            <a:t>Level 1</a:t>
          </a:r>
        </a:p>
      </dgm:t>
    </dgm:pt>
    <dgm:pt modelId="{2842E585-2796-4760-9494-7F1924DAB1A5}" type="parTrans" cxnId="{BEC43BDF-9C23-4418-951C-B0D2C7C325F4}">
      <dgm:prSet/>
      <dgm:spPr/>
      <dgm:t>
        <a:bodyPr/>
        <a:lstStyle/>
        <a:p>
          <a:endParaRPr lang="en-US" sz="1400"/>
        </a:p>
      </dgm:t>
    </dgm:pt>
    <dgm:pt modelId="{9B26B096-D168-435C-A59D-80ACE472723C}" type="sibTrans" cxnId="{BEC43BDF-9C23-4418-951C-B0D2C7C325F4}">
      <dgm:prSet/>
      <dgm:spPr/>
      <dgm:t>
        <a:bodyPr/>
        <a:lstStyle/>
        <a:p>
          <a:endParaRPr lang="en-US" sz="1400"/>
        </a:p>
      </dgm:t>
    </dgm:pt>
    <dgm:pt modelId="{50CF1148-1721-4353-89E1-B72484A3F617}">
      <dgm:prSet phldrT="[Text]" custT="1"/>
      <dgm:spPr/>
      <dgm:t>
        <a:bodyPr/>
        <a:lstStyle/>
        <a:p>
          <a:r>
            <a:rPr lang="en-US" sz="1600" dirty="0"/>
            <a:t>Level 2</a:t>
          </a:r>
        </a:p>
      </dgm:t>
    </dgm:pt>
    <dgm:pt modelId="{644DC614-3528-4E72-8C91-C3B2012496BD}" type="parTrans" cxnId="{FFA2A69C-E380-4EBF-AB48-75A3590C9F03}">
      <dgm:prSet/>
      <dgm:spPr/>
      <dgm:t>
        <a:bodyPr/>
        <a:lstStyle/>
        <a:p>
          <a:endParaRPr lang="en-US" sz="1400"/>
        </a:p>
      </dgm:t>
    </dgm:pt>
    <dgm:pt modelId="{15E2F546-6646-4695-91F6-D393FB12779A}" type="sibTrans" cxnId="{FFA2A69C-E380-4EBF-AB48-75A3590C9F03}">
      <dgm:prSet/>
      <dgm:spPr/>
      <dgm:t>
        <a:bodyPr/>
        <a:lstStyle/>
        <a:p>
          <a:endParaRPr lang="en-US" sz="1400"/>
        </a:p>
      </dgm:t>
    </dgm:pt>
    <dgm:pt modelId="{F1A0D5BC-A619-40A4-B061-6D92A64894AF}" type="pres">
      <dgm:prSet presAssocID="{9615AD3A-10E3-46F0-9AB9-7D48DC9F6089}" presName="diagram" presStyleCnt="0">
        <dgm:presLayoutVars>
          <dgm:chPref val="1"/>
          <dgm:dir/>
          <dgm:animOne val="branch"/>
          <dgm:animLvl val="lvl"/>
          <dgm:resizeHandles/>
        </dgm:presLayoutVars>
      </dgm:prSet>
      <dgm:spPr/>
      <dgm:t>
        <a:bodyPr/>
        <a:lstStyle/>
        <a:p>
          <a:endParaRPr lang="en-US"/>
        </a:p>
      </dgm:t>
    </dgm:pt>
    <dgm:pt modelId="{BCE6ECAA-BD1F-47F4-B74D-65287C4A9DC8}" type="pres">
      <dgm:prSet presAssocID="{03442568-EDA2-483C-A0F0-C0BC5D7ED6E1}" presName="root" presStyleCnt="0"/>
      <dgm:spPr/>
      <dgm:t>
        <a:bodyPr/>
        <a:lstStyle/>
        <a:p>
          <a:endParaRPr lang="en-US"/>
        </a:p>
      </dgm:t>
    </dgm:pt>
    <dgm:pt modelId="{9FD02CD3-1C4D-43F5-B0E0-352118860383}" type="pres">
      <dgm:prSet presAssocID="{03442568-EDA2-483C-A0F0-C0BC5D7ED6E1}" presName="rootComposite" presStyleCnt="0"/>
      <dgm:spPr/>
      <dgm:t>
        <a:bodyPr/>
        <a:lstStyle/>
        <a:p>
          <a:endParaRPr lang="en-US"/>
        </a:p>
      </dgm:t>
    </dgm:pt>
    <dgm:pt modelId="{0C87C5FD-5611-4F8C-A4BE-C3B5320924DE}" type="pres">
      <dgm:prSet presAssocID="{03442568-EDA2-483C-A0F0-C0BC5D7ED6E1}" presName="rootText" presStyleLbl="node1" presStyleIdx="0" presStyleCnt="4"/>
      <dgm:spPr/>
      <dgm:t>
        <a:bodyPr/>
        <a:lstStyle/>
        <a:p>
          <a:endParaRPr lang="en-US"/>
        </a:p>
      </dgm:t>
    </dgm:pt>
    <dgm:pt modelId="{FD3FC833-EBD3-42FB-AF85-322450A86EC5}" type="pres">
      <dgm:prSet presAssocID="{03442568-EDA2-483C-A0F0-C0BC5D7ED6E1}" presName="rootConnector" presStyleLbl="node1" presStyleIdx="0" presStyleCnt="4"/>
      <dgm:spPr/>
      <dgm:t>
        <a:bodyPr/>
        <a:lstStyle/>
        <a:p>
          <a:endParaRPr lang="en-US"/>
        </a:p>
      </dgm:t>
    </dgm:pt>
    <dgm:pt modelId="{84CE1662-2666-4D82-994D-BBD3B25534F9}" type="pres">
      <dgm:prSet presAssocID="{03442568-EDA2-483C-A0F0-C0BC5D7ED6E1}" presName="childShape" presStyleCnt="0"/>
      <dgm:spPr/>
      <dgm:t>
        <a:bodyPr/>
        <a:lstStyle/>
        <a:p>
          <a:endParaRPr lang="en-US"/>
        </a:p>
      </dgm:t>
    </dgm:pt>
    <dgm:pt modelId="{1CD66995-51AF-4211-A235-5F5A2BF522C3}" type="pres">
      <dgm:prSet presAssocID="{53ADBCA7-9AB4-4758-8797-9C526874353B}" presName="Name13" presStyleLbl="parChTrans1D2" presStyleIdx="0" presStyleCnt="2"/>
      <dgm:spPr/>
      <dgm:t>
        <a:bodyPr/>
        <a:lstStyle/>
        <a:p>
          <a:endParaRPr lang="en-US"/>
        </a:p>
      </dgm:t>
    </dgm:pt>
    <dgm:pt modelId="{A59A380B-71E5-4B1F-BCFC-864FDC200546}" type="pres">
      <dgm:prSet presAssocID="{B86CC77F-E68B-4B80-9A9B-F8D0C35988F7}" presName="childText" presStyleLbl="bgAcc1" presStyleIdx="0" presStyleCnt="2">
        <dgm:presLayoutVars>
          <dgm:bulletEnabled val="1"/>
        </dgm:presLayoutVars>
      </dgm:prSet>
      <dgm:spPr/>
      <dgm:t>
        <a:bodyPr/>
        <a:lstStyle/>
        <a:p>
          <a:endParaRPr lang="en-US"/>
        </a:p>
      </dgm:t>
    </dgm:pt>
    <dgm:pt modelId="{16466721-ED09-4732-9F88-DBCFD5419881}" type="pres">
      <dgm:prSet presAssocID="{3488F8FF-C37C-4541-B4D7-06E0BB08E6D1}" presName="Name13" presStyleLbl="parChTrans1D2" presStyleIdx="1" presStyleCnt="2"/>
      <dgm:spPr/>
      <dgm:t>
        <a:bodyPr/>
        <a:lstStyle/>
        <a:p>
          <a:endParaRPr lang="en-US"/>
        </a:p>
      </dgm:t>
    </dgm:pt>
    <dgm:pt modelId="{D9210F51-470A-43D4-8DE4-65403EDDBEC1}" type="pres">
      <dgm:prSet presAssocID="{7CB437E1-E0DE-4587-94E8-73B03D15AF6B}" presName="childText" presStyleLbl="bgAcc1" presStyleIdx="1" presStyleCnt="2">
        <dgm:presLayoutVars>
          <dgm:bulletEnabled val="1"/>
        </dgm:presLayoutVars>
      </dgm:prSet>
      <dgm:spPr/>
      <dgm:t>
        <a:bodyPr/>
        <a:lstStyle/>
        <a:p>
          <a:endParaRPr lang="en-US"/>
        </a:p>
      </dgm:t>
    </dgm:pt>
    <dgm:pt modelId="{5AC47526-6BDB-46F7-99BA-C01F6D4ACC29}" type="pres">
      <dgm:prSet presAssocID="{2A71EF29-B28B-4220-8482-3229B5FC81DB}" presName="root" presStyleCnt="0"/>
      <dgm:spPr/>
      <dgm:t>
        <a:bodyPr/>
        <a:lstStyle/>
        <a:p>
          <a:endParaRPr lang="en-US"/>
        </a:p>
      </dgm:t>
    </dgm:pt>
    <dgm:pt modelId="{4781B088-775B-443F-9E54-48E6B3C73A3B}" type="pres">
      <dgm:prSet presAssocID="{2A71EF29-B28B-4220-8482-3229B5FC81DB}" presName="rootComposite" presStyleCnt="0"/>
      <dgm:spPr/>
      <dgm:t>
        <a:bodyPr/>
        <a:lstStyle/>
        <a:p>
          <a:endParaRPr lang="en-US"/>
        </a:p>
      </dgm:t>
    </dgm:pt>
    <dgm:pt modelId="{F2BDF0CA-41D0-4052-BD7B-45E9D1ED3394}" type="pres">
      <dgm:prSet presAssocID="{2A71EF29-B28B-4220-8482-3229B5FC81DB}" presName="rootText" presStyleLbl="node1" presStyleIdx="1" presStyleCnt="4"/>
      <dgm:spPr/>
      <dgm:t>
        <a:bodyPr/>
        <a:lstStyle/>
        <a:p>
          <a:endParaRPr lang="en-US"/>
        </a:p>
      </dgm:t>
    </dgm:pt>
    <dgm:pt modelId="{734AB337-D3A5-4B16-A7FD-C03949528C8B}" type="pres">
      <dgm:prSet presAssocID="{2A71EF29-B28B-4220-8482-3229B5FC81DB}" presName="rootConnector" presStyleLbl="node1" presStyleIdx="1" presStyleCnt="4"/>
      <dgm:spPr/>
      <dgm:t>
        <a:bodyPr/>
        <a:lstStyle/>
        <a:p>
          <a:endParaRPr lang="en-US"/>
        </a:p>
      </dgm:t>
    </dgm:pt>
    <dgm:pt modelId="{B560BF47-8972-4335-BAE1-76A54BBA8734}" type="pres">
      <dgm:prSet presAssocID="{2A71EF29-B28B-4220-8482-3229B5FC81DB}" presName="childShape" presStyleCnt="0"/>
      <dgm:spPr/>
      <dgm:t>
        <a:bodyPr/>
        <a:lstStyle/>
        <a:p>
          <a:endParaRPr lang="en-US"/>
        </a:p>
      </dgm:t>
    </dgm:pt>
    <dgm:pt modelId="{ECF3D2E6-152D-4351-A651-CFD5DAFA0DEB}" type="pres">
      <dgm:prSet presAssocID="{35F2B1AF-9055-44D4-B83C-E84E4F64D3E7}" presName="root" presStyleCnt="0"/>
      <dgm:spPr/>
      <dgm:t>
        <a:bodyPr/>
        <a:lstStyle/>
        <a:p>
          <a:endParaRPr lang="en-US"/>
        </a:p>
      </dgm:t>
    </dgm:pt>
    <dgm:pt modelId="{F8D81D41-17C3-405E-ACD8-8B142F5D8E74}" type="pres">
      <dgm:prSet presAssocID="{35F2B1AF-9055-44D4-B83C-E84E4F64D3E7}" presName="rootComposite" presStyleCnt="0"/>
      <dgm:spPr/>
      <dgm:t>
        <a:bodyPr/>
        <a:lstStyle/>
        <a:p>
          <a:endParaRPr lang="en-US"/>
        </a:p>
      </dgm:t>
    </dgm:pt>
    <dgm:pt modelId="{C493D216-4C12-49AB-A2BF-6C84ACFBE044}" type="pres">
      <dgm:prSet presAssocID="{35F2B1AF-9055-44D4-B83C-E84E4F64D3E7}" presName="rootText" presStyleLbl="node1" presStyleIdx="2" presStyleCnt="4"/>
      <dgm:spPr/>
      <dgm:t>
        <a:bodyPr/>
        <a:lstStyle/>
        <a:p>
          <a:endParaRPr lang="en-US"/>
        </a:p>
      </dgm:t>
    </dgm:pt>
    <dgm:pt modelId="{BB6E0FFF-A883-443C-A367-2BC9DC0B95E2}" type="pres">
      <dgm:prSet presAssocID="{35F2B1AF-9055-44D4-B83C-E84E4F64D3E7}" presName="rootConnector" presStyleLbl="node1" presStyleIdx="2" presStyleCnt="4"/>
      <dgm:spPr/>
      <dgm:t>
        <a:bodyPr/>
        <a:lstStyle/>
        <a:p>
          <a:endParaRPr lang="en-US"/>
        </a:p>
      </dgm:t>
    </dgm:pt>
    <dgm:pt modelId="{4E9D404F-92E9-47A1-89F8-D46B6F00A5AE}" type="pres">
      <dgm:prSet presAssocID="{35F2B1AF-9055-44D4-B83C-E84E4F64D3E7}" presName="childShape" presStyleCnt="0"/>
      <dgm:spPr/>
      <dgm:t>
        <a:bodyPr/>
        <a:lstStyle/>
        <a:p>
          <a:endParaRPr lang="en-US"/>
        </a:p>
      </dgm:t>
    </dgm:pt>
    <dgm:pt modelId="{1F2AA269-6941-4D6D-A6DA-1CEB9F922751}" type="pres">
      <dgm:prSet presAssocID="{50CF1148-1721-4353-89E1-B72484A3F617}" presName="root" presStyleCnt="0"/>
      <dgm:spPr/>
      <dgm:t>
        <a:bodyPr/>
        <a:lstStyle/>
        <a:p>
          <a:endParaRPr lang="en-US"/>
        </a:p>
      </dgm:t>
    </dgm:pt>
    <dgm:pt modelId="{6EFF0F5A-E51C-4A89-92F2-487B3F53024B}" type="pres">
      <dgm:prSet presAssocID="{50CF1148-1721-4353-89E1-B72484A3F617}" presName="rootComposite" presStyleCnt="0"/>
      <dgm:spPr/>
      <dgm:t>
        <a:bodyPr/>
        <a:lstStyle/>
        <a:p>
          <a:endParaRPr lang="en-US"/>
        </a:p>
      </dgm:t>
    </dgm:pt>
    <dgm:pt modelId="{C476E999-CD71-4089-B6E4-CAB81CCE66F7}" type="pres">
      <dgm:prSet presAssocID="{50CF1148-1721-4353-89E1-B72484A3F617}" presName="rootText" presStyleLbl="node1" presStyleIdx="3" presStyleCnt="4"/>
      <dgm:spPr/>
      <dgm:t>
        <a:bodyPr/>
        <a:lstStyle/>
        <a:p>
          <a:endParaRPr lang="en-US"/>
        </a:p>
      </dgm:t>
    </dgm:pt>
    <dgm:pt modelId="{C041462E-4F35-4FB3-94C9-D83B2769758F}" type="pres">
      <dgm:prSet presAssocID="{50CF1148-1721-4353-89E1-B72484A3F617}" presName="rootConnector" presStyleLbl="node1" presStyleIdx="3" presStyleCnt="4"/>
      <dgm:spPr/>
      <dgm:t>
        <a:bodyPr/>
        <a:lstStyle/>
        <a:p>
          <a:endParaRPr lang="en-US"/>
        </a:p>
      </dgm:t>
    </dgm:pt>
    <dgm:pt modelId="{0C55640C-02BA-4D25-A417-08910EE86242}" type="pres">
      <dgm:prSet presAssocID="{50CF1148-1721-4353-89E1-B72484A3F617}" presName="childShape" presStyleCnt="0"/>
      <dgm:spPr/>
      <dgm:t>
        <a:bodyPr/>
        <a:lstStyle/>
        <a:p>
          <a:endParaRPr lang="en-US"/>
        </a:p>
      </dgm:t>
    </dgm:pt>
  </dgm:ptLst>
  <dgm:cxnLst>
    <dgm:cxn modelId="{F596C999-BF4E-4D2F-882E-A57BC2909F51}" type="presOf" srcId="{03442568-EDA2-483C-A0F0-C0BC5D7ED6E1}" destId="{FD3FC833-EBD3-42FB-AF85-322450A86EC5}" srcOrd="1" destOrd="0" presId="urn:microsoft.com/office/officeart/2005/8/layout/hierarchy3"/>
    <dgm:cxn modelId="{4C1E2F25-634E-4AC2-9E83-45EDA0B9791C}" srcId="{03442568-EDA2-483C-A0F0-C0BC5D7ED6E1}" destId="{B86CC77F-E68B-4B80-9A9B-F8D0C35988F7}" srcOrd="0" destOrd="0" parTransId="{53ADBCA7-9AB4-4758-8797-9C526874353B}" sibTransId="{875DB544-286D-42C4-A75F-CE1D50188FED}"/>
    <dgm:cxn modelId="{17DD9260-59D6-43AB-9F94-008698268D16}" srcId="{9615AD3A-10E3-46F0-9AB9-7D48DC9F6089}" destId="{03442568-EDA2-483C-A0F0-C0BC5D7ED6E1}" srcOrd="0" destOrd="0" parTransId="{3E4DB50D-D54C-4D71-A311-1789E7B8FD36}" sibTransId="{EE818FAD-6961-4328-9FAB-38861F42830B}"/>
    <dgm:cxn modelId="{177EA074-E6B5-49FB-91FA-7EFF3B10FA19}" srcId="{03442568-EDA2-483C-A0F0-C0BC5D7ED6E1}" destId="{7CB437E1-E0DE-4587-94E8-73B03D15AF6B}" srcOrd="1" destOrd="0" parTransId="{3488F8FF-C37C-4541-B4D7-06E0BB08E6D1}" sibTransId="{6C4A4031-77ED-4FC4-96BB-993BE40544E2}"/>
    <dgm:cxn modelId="{E4DB39DE-7144-4A16-8C3B-B32E447A34A8}" srcId="{7CB437E1-E0DE-4587-94E8-73B03D15AF6B}" destId="{551821D0-D8F7-496A-BD18-B204D78E0CA7}" srcOrd="0" destOrd="0" parTransId="{66B1C703-AD1C-43BF-8A6A-DD9ECEA51222}" sibTransId="{019900A4-C36C-4BF8-9A84-2A6D4D56EE2B}"/>
    <dgm:cxn modelId="{3F8D32E3-ACDF-4935-A490-521EE06B3F2B}" type="presOf" srcId="{50CF1148-1721-4353-89E1-B72484A3F617}" destId="{C041462E-4F35-4FB3-94C9-D83B2769758F}" srcOrd="1" destOrd="0" presId="urn:microsoft.com/office/officeart/2005/8/layout/hierarchy3"/>
    <dgm:cxn modelId="{14A8B23C-150C-4BBF-AFB3-B6C180F3F43A}" type="presOf" srcId="{35F2B1AF-9055-44D4-B83C-E84E4F64D3E7}" destId="{BB6E0FFF-A883-443C-A367-2BC9DC0B95E2}" srcOrd="1" destOrd="0" presId="urn:microsoft.com/office/officeart/2005/8/layout/hierarchy3"/>
    <dgm:cxn modelId="{94810C2E-AFDD-4F13-91E7-51B9B679F061}" srcId="{B86CC77F-E68B-4B80-9A9B-F8D0C35988F7}" destId="{99BE4ED8-40D5-4E57-A88A-79C1ABCF0298}" srcOrd="1" destOrd="0" parTransId="{1087DD46-776E-4947-916E-4875669994BD}" sibTransId="{DAA8DFB2-A00A-43BD-A5DC-2571B68F1365}"/>
    <dgm:cxn modelId="{11BEC122-B1AE-4489-9D08-A1E66294324B}" srcId="{B86CC77F-E68B-4B80-9A9B-F8D0C35988F7}" destId="{57B9DA23-2CCE-4FE5-8F16-08CA5563C5BB}" srcOrd="0" destOrd="0" parTransId="{7F164E20-CD33-4028-84D7-C2D0E22A6B7F}" sibTransId="{2F218529-3B41-403B-9ED5-49464E020DCA}"/>
    <dgm:cxn modelId="{BEC43BDF-9C23-4418-951C-B0D2C7C325F4}" srcId="{9615AD3A-10E3-46F0-9AB9-7D48DC9F6089}" destId="{35F2B1AF-9055-44D4-B83C-E84E4F64D3E7}" srcOrd="2" destOrd="0" parTransId="{2842E585-2796-4760-9494-7F1924DAB1A5}" sibTransId="{9B26B096-D168-435C-A59D-80ACE472723C}"/>
    <dgm:cxn modelId="{CBA04704-0704-471E-83D7-487F63D2C479}" type="presOf" srcId="{9615AD3A-10E3-46F0-9AB9-7D48DC9F6089}" destId="{F1A0D5BC-A619-40A4-B061-6D92A64894AF}" srcOrd="0" destOrd="0" presId="urn:microsoft.com/office/officeart/2005/8/layout/hierarchy3"/>
    <dgm:cxn modelId="{7987150A-354A-45AC-9A22-3E5D1E3EE6B7}" type="presOf" srcId="{2A71EF29-B28B-4220-8482-3229B5FC81DB}" destId="{734AB337-D3A5-4B16-A7FD-C03949528C8B}" srcOrd="1" destOrd="0" presId="urn:microsoft.com/office/officeart/2005/8/layout/hierarchy3"/>
    <dgm:cxn modelId="{F5D0E3E4-9BF1-407C-99E8-5BAEBA086721}" type="presOf" srcId="{7CB437E1-E0DE-4587-94E8-73B03D15AF6B}" destId="{D9210F51-470A-43D4-8DE4-65403EDDBEC1}" srcOrd="0" destOrd="0" presId="urn:microsoft.com/office/officeart/2005/8/layout/hierarchy3"/>
    <dgm:cxn modelId="{79035B16-F755-45C6-9873-645A38B56158}" type="presOf" srcId="{35F2B1AF-9055-44D4-B83C-E84E4F64D3E7}" destId="{C493D216-4C12-49AB-A2BF-6C84ACFBE044}" srcOrd="0" destOrd="0" presId="urn:microsoft.com/office/officeart/2005/8/layout/hierarchy3"/>
    <dgm:cxn modelId="{0819C28A-0CCF-4857-A817-61D635B9BEFC}" type="presOf" srcId="{B86CC77F-E68B-4B80-9A9B-F8D0C35988F7}" destId="{A59A380B-71E5-4B1F-BCFC-864FDC200546}" srcOrd="0" destOrd="0" presId="urn:microsoft.com/office/officeart/2005/8/layout/hierarchy3"/>
    <dgm:cxn modelId="{F2002124-3F21-4001-B1F3-C5A2336B393E}" type="presOf" srcId="{03442568-EDA2-483C-A0F0-C0BC5D7ED6E1}" destId="{0C87C5FD-5611-4F8C-A4BE-C3B5320924DE}" srcOrd="0" destOrd="0" presId="urn:microsoft.com/office/officeart/2005/8/layout/hierarchy3"/>
    <dgm:cxn modelId="{B14FA995-5A3B-4BA8-B0C5-5B1D018433EB}" type="presOf" srcId="{551821D0-D8F7-496A-BD18-B204D78E0CA7}" destId="{D9210F51-470A-43D4-8DE4-65403EDDBEC1}" srcOrd="0" destOrd="1" presId="urn:microsoft.com/office/officeart/2005/8/layout/hierarchy3"/>
    <dgm:cxn modelId="{0F7EA604-5269-4A2F-B9E3-962FA118EC99}" srcId="{9615AD3A-10E3-46F0-9AB9-7D48DC9F6089}" destId="{2A71EF29-B28B-4220-8482-3229B5FC81DB}" srcOrd="1" destOrd="0" parTransId="{12F2A887-37EE-405C-B9F2-889449428F41}" sibTransId="{84E904B5-BFD3-4A99-BB4E-DD24F8694A88}"/>
    <dgm:cxn modelId="{FFA2A69C-E380-4EBF-AB48-75A3590C9F03}" srcId="{9615AD3A-10E3-46F0-9AB9-7D48DC9F6089}" destId="{50CF1148-1721-4353-89E1-B72484A3F617}" srcOrd="3" destOrd="0" parTransId="{644DC614-3528-4E72-8C91-C3B2012496BD}" sibTransId="{15E2F546-6646-4695-91F6-D393FB12779A}"/>
    <dgm:cxn modelId="{FB946A19-F529-44AC-94A6-0268F86179DA}" type="presOf" srcId="{2A71EF29-B28B-4220-8482-3229B5FC81DB}" destId="{F2BDF0CA-41D0-4052-BD7B-45E9D1ED3394}" srcOrd="0" destOrd="0" presId="urn:microsoft.com/office/officeart/2005/8/layout/hierarchy3"/>
    <dgm:cxn modelId="{288953B6-4D49-47AD-BCA9-2A1D1BC7E8C2}" type="presOf" srcId="{57B9DA23-2CCE-4FE5-8F16-08CA5563C5BB}" destId="{A59A380B-71E5-4B1F-BCFC-864FDC200546}" srcOrd="0" destOrd="1" presId="urn:microsoft.com/office/officeart/2005/8/layout/hierarchy3"/>
    <dgm:cxn modelId="{8F3A87AF-089A-46FC-8B7F-3934BBED6DCF}" type="presOf" srcId="{50CF1148-1721-4353-89E1-B72484A3F617}" destId="{C476E999-CD71-4089-B6E4-CAB81CCE66F7}" srcOrd="0" destOrd="0" presId="urn:microsoft.com/office/officeart/2005/8/layout/hierarchy3"/>
    <dgm:cxn modelId="{F653730B-66B0-499D-A8D3-024D2BF9B23A}" type="presOf" srcId="{3488F8FF-C37C-4541-B4D7-06E0BB08E6D1}" destId="{16466721-ED09-4732-9F88-DBCFD5419881}" srcOrd="0" destOrd="0" presId="urn:microsoft.com/office/officeart/2005/8/layout/hierarchy3"/>
    <dgm:cxn modelId="{114959D8-E33C-46B1-8105-971E8AAF4689}" type="presOf" srcId="{99BE4ED8-40D5-4E57-A88A-79C1ABCF0298}" destId="{A59A380B-71E5-4B1F-BCFC-864FDC200546}" srcOrd="0" destOrd="2" presId="urn:microsoft.com/office/officeart/2005/8/layout/hierarchy3"/>
    <dgm:cxn modelId="{F809A8E1-FC22-46F0-98BE-871B3EF010E0}" type="presOf" srcId="{53ADBCA7-9AB4-4758-8797-9C526874353B}" destId="{1CD66995-51AF-4211-A235-5F5A2BF522C3}" srcOrd="0" destOrd="0" presId="urn:microsoft.com/office/officeart/2005/8/layout/hierarchy3"/>
    <dgm:cxn modelId="{92EF92B9-C98D-4067-A14F-362A3FBF91B2}" type="presParOf" srcId="{F1A0D5BC-A619-40A4-B061-6D92A64894AF}" destId="{BCE6ECAA-BD1F-47F4-B74D-65287C4A9DC8}" srcOrd="0" destOrd="0" presId="urn:microsoft.com/office/officeart/2005/8/layout/hierarchy3"/>
    <dgm:cxn modelId="{F6BA2180-9011-4506-B200-7962EE3664D2}" type="presParOf" srcId="{BCE6ECAA-BD1F-47F4-B74D-65287C4A9DC8}" destId="{9FD02CD3-1C4D-43F5-B0E0-352118860383}" srcOrd="0" destOrd="0" presId="urn:microsoft.com/office/officeart/2005/8/layout/hierarchy3"/>
    <dgm:cxn modelId="{73B632D6-F63F-4346-BF56-99DF0CBBAA34}" type="presParOf" srcId="{9FD02CD3-1C4D-43F5-B0E0-352118860383}" destId="{0C87C5FD-5611-4F8C-A4BE-C3B5320924DE}" srcOrd="0" destOrd="0" presId="urn:microsoft.com/office/officeart/2005/8/layout/hierarchy3"/>
    <dgm:cxn modelId="{EAC5B5F8-617B-43F2-A9CD-FD74F47A5C00}" type="presParOf" srcId="{9FD02CD3-1C4D-43F5-B0E0-352118860383}" destId="{FD3FC833-EBD3-42FB-AF85-322450A86EC5}" srcOrd="1" destOrd="0" presId="urn:microsoft.com/office/officeart/2005/8/layout/hierarchy3"/>
    <dgm:cxn modelId="{B530FCF8-D0A6-4130-9FE3-89E30BE382DB}" type="presParOf" srcId="{BCE6ECAA-BD1F-47F4-B74D-65287C4A9DC8}" destId="{84CE1662-2666-4D82-994D-BBD3B25534F9}" srcOrd="1" destOrd="0" presId="urn:microsoft.com/office/officeart/2005/8/layout/hierarchy3"/>
    <dgm:cxn modelId="{79D164D4-F34B-49A0-BB6C-87742EAAD835}" type="presParOf" srcId="{84CE1662-2666-4D82-994D-BBD3B25534F9}" destId="{1CD66995-51AF-4211-A235-5F5A2BF522C3}" srcOrd="0" destOrd="0" presId="urn:microsoft.com/office/officeart/2005/8/layout/hierarchy3"/>
    <dgm:cxn modelId="{EFFFB3C3-6A6B-48A5-89D1-8A6806A4D92E}" type="presParOf" srcId="{84CE1662-2666-4D82-994D-BBD3B25534F9}" destId="{A59A380B-71E5-4B1F-BCFC-864FDC200546}" srcOrd="1" destOrd="0" presId="urn:microsoft.com/office/officeart/2005/8/layout/hierarchy3"/>
    <dgm:cxn modelId="{70717D68-BEA2-4E89-8094-6BBCF7522769}" type="presParOf" srcId="{84CE1662-2666-4D82-994D-BBD3B25534F9}" destId="{16466721-ED09-4732-9F88-DBCFD5419881}" srcOrd="2" destOrd="0" presId="urn:microsoft.com/office/officeart/2005/8/layout/hierarchy3"/>
    <dgm:cxn modelId="{B82EAE7B-4CFC-4C39-98F9-417B1DEC606F}" type="presParOf" srcId="{84CE1662-2666-4D82-994D-BBD3B25534F9}" destId="{D9210F51-470A-43D4-8DE4-65403EDDBEC1}" srcOrd="3" destOrd="0" presId="urn:microsoft.com/office/officeart/2005/8/layout/hierarchy3"/>
    <dgm:cxn modelId="{780E4501-449D-4AB7-B6FC-CFAC18ECC499}" type="presParOf" srcId="{F1A0D5BC-A619-40A4-B061-6D92A64894AF}" destId="{5AC47526-6BDB-46F7-99BA-C01F6D4ACC29}" srcOrd="1" destOrd="0" presId="urn:microsoft.com/office/officeart/2005/8/layout/hierarchy3"/>
    <dgm:cxn modelId="{90EA7F57-7710-4FF1-86D0-1688DC661589}" type="presParOf" srcId="{5AC47526-6BDB-46F7-99BA-C01F6D4ACC29}" destId="{4781B088-775B-443F-9E54-48E6B3C73A3B}" srcOrd="0" destOrd="0" presId="urn:microsoft.com/office/officeart/2005/8/layout/hierarchy3"/>
    <dgm:cxn modelId="{8C4FDE23-6A64-4219-9F52-5B7CCD938D0B}" type="presParOf" srcId="{4781B088-775B-443F-9E54-48E6B3C73A3B}" destId="{F2BDF0CA-41D0-4052-BD7B-45E9D1ED3394}" srcOrd="0" destOrd="0" presId="urn:microsoft.com/office/officeart/2005/8/layout/hierarchy3"/>
    <dgm:cxn modelId="{6CF5C1B3-F5E0-4510-B78A-332A5102C367}" type="presParOf" srcId="{4781B088-775B-443F-9E54-48E6B3C73A3B}" destId="{734AB337-D3A5-4B16-A7FD-C03949528C8B}" srcOrd="1" destOrd="0" presId="urn:microsoft.com/office/officeart/2005/8/layout/hierarchy3"/>
    <dgm:cxn modelId="{86C8A72A-78F0-4EBF-9E02-6FE9B6BC4CB4}" type="presParOf" srcId="{5AC47526-6BDB-46F7-99BA-C01F6D4ACC29}" destId="{B560BF47-8972-4335-BAE1-76A54BBA8734}" srcOrd="1" destOrd="0" presId="urn:microsoft.com/office/officeart/2005/8/layout/hierarchy3"/>
    <dgm:cxn modelId="{6FBD91B1-F3D5-4C9E-B62F-2EDD94A975AC}" type="presParOf" srcId="{F1A0D5BC-A619-40A4-B061-6D92A64894AF}" destId="{ECF3D2E6-152D-4351-A651-CFD5DAFA0DEB}" srcOrd="2" destOrd="0" presId="urn:microsoft.com/office/officeart/2005/8/layout/hierarchy3"/>
    <dgm:cxn modelId="{7BE7723E-25CE-4C36-AD21-241995149E24}" type="presParOf" srcId="{ECF3D2E6-152D-4351-A651-CFD5DAFA0DEB}" destId="{F8D81D41-17C3-405E-ACD8-8B142F5D8E74}" srcOrd="0" destOrd="0" presId="urn:microsoft.com/office/officeart/2005/8/layout/hierarchy3"/>
    <dgm:cxn modelId="{97C73369-2C71-4FB5-99AE-C17DB73D864A}" type="presParOf" srcId="{F8D81D41-17C3-405E-ACD8-8B142F5D8E74}" destId="{C493D216-4C12-49AB-A2BF-6C84ACFBE044}" srcOrd="0" destOrd="0" presId="urn:microsoft.com/office/officeart/2005/8/layout/hierarchy3"/>
    <dgm:cxn modelId="{4478FB3D-7086-4C18-ABD8-F8686D590AF7}" type="presParOf" srcId="{F8D81D41-17C3-405E-ACD8-8B142F5D8E74}" destId="{BB6E0FFF-A883-443C-A367-2BC9DC0B95E2}" srcOrd="1" destOrd="0" presId="urn:microsoft.com/office/officeart/2005/8/layout/hierarchy3"/>
    <dgm:cxn modelId="{0005959D-C534-4FBE-9CFB-9B5057FDBE0C}" type="presParOf" srcId="{ECF3D2E6-152D-4351-A651-CFD5DAFA0DEB}" destId="{4E9D404F-92E9-47A1-89F8-D46B6F00A5AE}" srcOrd="1" destOrd="0" presId="urn:microsoft.com/office/officeart/2005/8/layout/hierarchy3"/>
    <dgm:cxn modelId="{30AD382B-8E2C-48D3-8D34-C0DB9C6D51FF}" type="presParOf" srcId="{F1A0D5BC-A619-40A4-B061-6D92A64894AF}" destId="{1F2AA269-6941-4D6D-A6DA-1CEB9F922751}" srcOrd="3" destOrd="0" presId="urn:microsoft.com/office/officeart/2005/8/layout/hierarchy3"/>
    <dgm:cxn modelId="{84958331-980D-421D-A0BF-7144FC6752C8}" type="presParOf" srcId="{1F2AA269-6941-4D6D-A6DA-1CEB9F922751}" destId="{6EFF0F5A-E51C-4A89-92F2-487B3F53024B}" srcOrd="0" destOrd="0" presId="urn:microsoft.com/office/officeart/2005/8/layout/hierarchy3"/>
    <dgm:cxn modelId="{4907DBD9-5D12-478D-93E3-36F0A0A120EF}" type="presParOf" srcId="{6EFF0F5A-E51C-4A89-92F2-487B3F53024B}" destId="{C476E999-CD71-4089-B6E4-CAB81CCE66F7}" srcOrd="0" destOrd="0" presId="urn:microsoft.com/office/officeart/2005/8/layout/hierarchy3"/>
    <dgm:cxn modelId="{6B29611D-2289-4F46-B130-0442565CB6B8}" type="presParOf" srcId="{6EFF0F5A-E51C-4A89-92F2-487B3F53024B}" destId="{C041462E-4F35-4FB3-94C9-D83B2769758F}" srcOrd="1" destOrd="0" presId="urn:microsoft.com/office/officeart/2005/8/layout/hierarchy3"/>
    <dgm:cxn modelId="{6F66BD2C-7C4B-46CC-9AA0-2CCCED362F6F}" type="presParOf" srcId="{1F2AA269-6941-4D6D-A6DA-1CEB9F922751}" destId="{0C55640C-02BA-4D25-A417-08910EE86242}"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615AD3A-10E3-46F0-9AB9-7D48DC9F6089}" type="doc">
      <dgm:prSet loTypeId="urn:microsoft.com/office/officeart/2005/8/layout/cycle1" loCatId="cycle" qsTypeId="urn:microsoft.com/office/officeart/2005/8/quickstyle/simple1" qsCatId="simple" csTypeId="urn:microsoft.com/office/officeart/2005/8/colors/colorful4" csCatId="colorful" phldr="1"/>
      <dgm:spPr/>
      <dgm:t>
        <a:bodyPr/>
        <a:lstStyle/>
        <a:p>
          <a:endParaRPr lang="en-US"/>
        </a:p>
      </dgm:t>
    </dgm:pt>
    <dgm:pt modelId="{2A71EF29-B28B-4220-8482-3229B5FC81DB}">
      <dgm:prSet phldrT="[Text]"/>
      <dgm:spPr/>
      <dgm:t>
        <a:bodyPr/>
        <a:lstStyle/>
        <a:p>
          <a:r>
            <a:rPr lang="en-US" dirty="0"/>
            <a:t>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351FA116-8634-4EF5-9383-E83302CC71CE}" type="pres">
      <dgm:prSet presAssocID="{9615AD3A-10E3-46F0-9AB9-7D48DC9F6089}" presName="cycle" presStyleCnt="0">
        <dgm:presLayoutVars>
          <dgm:dir/>
          <dgm:resizeHandles val="exact"/>
        </dgm:presLayoutVars>
      </dgm:prSet>
      <dgm:spPr/>
      <dgm:t>
        <a:bodyPr/>
        <a:lstStyle/>
        <a:p>
          <a:endParaRPr lang="en-US"/>
        </a:p>
      </dgm:t>
    </dgm:pt>
    <dgm:pt modelId="{8386E887-3DE3-4CD8-94FD-DC9A055A6445}" type="pres">
      <dgm:prSet presAssocID="{2A71EF29-B28B-4220-8482-3229B5FC81DB}" presName="dummy" presStyleCnt="0"/>
      <dgm:spPr/>
      <dgm:t>
        <a:bodyPr/>
        <a:lstStyle/>
        <a:p>
          <a:endParaRPr lang="en-US"/>
        </a:p>
      </dgm:t>
    </dgm:pt>
    <dgm:pt modelId="{072FB224-1E6F-42BB-B1EA-A5E4AC8C8D18}" type="pres">
      <dgm:prSet presAssocID="{2A71EF29-B28B-4220-8482-3229B5FC81DB}" presName="node" presStyleLbl="revTx" presStyleIdx="0" presStyleCnt="3">
        <dgm:presLayoutVars>
          <dgm:bulletEnabled val="1"/>
        </dgm:presLayoutVars>
      </dgm:prSet>
      <dgm:spPr/>
      <dgm:t>
        <a:bodyPr/>
        <a:lstStyle/>
        <a:p>
          <a:endParaRPr lang="en-US"/>
        </a:p>
      </dgm:t>
    </dgm:pt>
    <dgm:pt modelId="{AB9BA3FC-2E9C-412B-8016-86D732C2057F}" type="pres">
      <dgm:prSet presAssocID="{84E904B5-BFD3-4A99-BB4E-DD24F8694A88}" presName="sibTrans" presStyleLbl="node1" presStyleIdx="0" presStyleCnt="3"/>
      <dgm:spPr/>
      <dgm:t>
        <a:bodyPr/>
        <a:lstStyle/>
        <a:p>
          <a:endParaRPr lang="en-US"/>
        </a:p>
      </dgm:t>
    </dgm:pt>
    <dgm:pt modelId="{4F365203-FE7D-46E1-AE59-29150BD32904}" type="pres">
      <dgm:prSet presAssocID="{35F2B1AF-9055-44D4-B83C-E84E4F64D3E7}" presName="dummy" presStyleCnt="0"/>
      <dgm:spPr/>
      <dgm:t>
        <a:bodyPr/>
        <a:lstStyle/>
        <a:p>
          <a:endParaRPr lang="en-US"/>
        </a:p>
      </dgm:t>
    </dgm:pt>
    <dgm:pt modelId="{D77769BB-4EB4-4A68-90B3-5127546C3F5D}" type="pres">
      <dgm:prSet presAssocID="{35F2B1AF-9055-44D4-B83C-E84E4F64D3E7}" presName="node" presStyleLbl="revTx" presStyleIdx="1" presStyleCnt="3">
        <dgm:presLayoutVars>
          <dgm:bulletEnabled val="1"/>
        </dgm:presLayoutVars>
      </dgm:prSet>
      <dgm:spPr/>
      <dgm:t>
        <a:bodyPr/>
        <a:lstStyle/>
        <a:p>
          <a:endParaRPr lang="en-US"/>
        </a:p>
      </dgm:t>
    </dgm:pt>
    <dgm:pt modelId="{EFF2E049-7258-4FEA-A0A9-B37913F46833}" type="pres">
      <dgm:prSet presAssocID="{9B26B096-D168-435C-A59D-80ACE472723C}" presName="sibTrans" presStyleLbl="node1" presStyleIdx="1" presStyleCnt="3"/>
      <dgm:spPr/>
      <dgm:t>
        <a:bodyPr/>
        <a:lstStyle/>
        <a:p>
          <a:endParaRPr lang="en-US"/>
        </a:p>
      </dgm:t>
    </dgm:pt>
    <dgm:pt modelId="{9226B268-D28C-467E-AB07-6B3F433FF20B}" type="pres">
      <dgm:prSet presAssocID="{50CF1148-1721-4353-89E1-B72484A3F617}" presName="dummy" presStyleCnt="0"/>
      <dgm:spPr/>
      <dgm:t>
        <a:bodyPr/>
        <a:lstStyle/>
        <a:p>
          <a:endParaRPr lang="en-US"/>
        </a:p>
      </dgm:t>
    </dgm:pt>
    <dgm:pt modelId="{362DCC89-64D7-41BB-A7DE-7BE0893A8CAE}" type="pres">
      <dgm:prSet presAssocID="{50CF1148-1721-4353-89E1-B72484A3F617}" presName="node" presStyleLbl="revTx" presStyleIdx="2" presStyleCnt="3">
        <dgm:presLayoutVars>
          <dgm:bulletEnabled val="1"/>
        </dgm:presLayoutVars>
      </dgm:prSet>
      <dgm:spPr/>
      <dgm:t>
        <a:bodyPr/>
        <a:lstStyle/>
        <a:p>
          <a:endParaRPr lang="en-US"/>
        </a:p>
      </dgm:t>
    </dgm:pt>
    <dgm:pt modelId="{381CBB91-0151-47DC-AD6D-39043047F013}" type="pres">
      <dgm:prSet presAssocID="{15E2F546-6646-4695-91F6-D393FB12779A}" presName="sibTrans" presStyleLbl="node1" presStyleIdx="2" presStyleCnt="3"/>
      <dgm:spPr/>
      <dgm:t>
        <a:bodyPr/>
        <a:lstStyle/>
        <a:p>
          <a:endParaRPr lang="en-US"/>
        </a:p>
      </dgm:t>
    </dgm:pt>
  </dgm:ptLst>
  <dgm:cxnLst>
    <dgm:cxn modelId="{BEC43BDF-9C23-4418-951C-B0D2C7C325F4}" srcId="{9615AD3A-10E3-46F0-9AB9-7D48DC9F6089}" destId="{35F2B1AF-9055-44D4-B83C-E84E4F64D3E7}" srcOrd="1" destOrd="0" parTransId="{2842E585-2796-4760-9494-7F1924DAB1A5}" sibTransId="{9B26B096-D168-435C-A59D-80ACE472723C}"/>
    <dgm:cxn modelId="{1745C778-FB37-454B-957E-4C386FFDE37F}" type="presOf" srcId="{2A71EF29-B28B-4220-8482-3229B5FC81DB}" destId="{072FB224-1E6F-42BB-B1EA-A5E4AC8C8D18}" srcOrd="0" destOrd="0" presId="urn:microsoft.com/office/officeart/2005/8/layout/cycle1"/>
    <dgm:cxn modelId="{84AA60A5-CA05-4FAF-B722-A50582834EE8}" type="presOf" srcId="{35F2B1AF-9055-44D4-B83C-E84E4F64D3E7}" destId="{D77769BB-4EB4-4A68-90B3-5127546C3F5D}" srcOrd="0" destOrd="0" presId="urn:microsoft.com/office/officeart/2005/8/layout/cycle1"/>
    <dgm:cxn modelId="{FFA2A69C-E380-4EBF-AB48-75A3590C9F03}" srcId="{9615AD3A-10E3-46F0-9AB9-7D48DC9F6089}" destId="{50CF1148-1721-4353-89E1-B72484A3F617}" srcOrd="2" destOrd="0" parTransId="{644DC614-3528-4E72-8C91-C3B2012496BD}" sibTransId="{15E2F546-6646-4695-91F6-D393FB12779A}"/>
    <dgm:cxn modelId="{BAC1ABD0-68D1-46CE-B53F-EC2F1C48F398}" type="presOf" srcId="{9B26B096-D168-435C-A59D-80ACE472723C}" destId="{EFF2E049-7258-4FEA-A0A9-B37913F46833}" srcOrd="0" destOrd="0" presId="urn:microsoft.com/office/officeart/2005/8/layout/cycle1"/>
    <dgm:cxn modelId="{AD2712E3-992F-4A6C-985E-25345975279C}" type="presOf" srcId="{50CF1148-1721-4353-89E1-B72484A3F617}" destId="{362DCC89-64D7-41BB-A7DE-7BE0893A8CAE}" srcOrd="0" destOrd="0" presId="urn:microsoft.com/office/officeart/2005/8/layout/cycle1"/>
    <dgm:cxn modelId="{76521E32-B60F-4877-8EA2-33FF28F465E7}" type="presOf" srcId="{84E904B5-BFD3-4A99-BB4E-DD24F8694A88}" destId="{AB9BA3FC-2E9C-412B-8016-86D732C2057F}" srcOrd="0" destOrd="0" presId="urn:microsoft.com/office/officeart/2005/8/layout/cycle1"/>
    <dgm:cxn modelId="{0F7EA604-5269-4A2F-B9E3-962FA118EC99}" srcId="{9615AD3A-10E3-46F0-9AB9-7D48DC9F6089}" destId="{2A71EF29-B28B-4220-8482-3229B5FC81DB}" srcOrd="0" destOrd="0" parTransId="{12F2A887-37EE-405C-B9F2-889449428F41}" sibTransId="{84E904B5-BFD3-4A99-BB4E-DD24F8694A88}"/>
    <dgm:cxn modelId="{ED36EEC1-7B37-4894-BA51-F68478091E85}" type="presOf" srcId="{15E2F546-6646-4695-91F6-D393FB12779A}" destId="{381CBB91-0151-47DC-AD6D-39043047F013}" srcOrd="0" destOrd="0" presId="urn:microsoft.com/office/officeart/2005/8/layout/cycle1"/>
    <dgm:cxn modelId="{756BF87A-D32A-43DC-8AA3-486520F94D30}" type="presOf" srcId="{9615AD3A-10E3-46F0-9AB9-7D48DC9F6089}" destId="{351FA116-8634-4EF5-9383-E83302CC71CE}" srcOrd="0" destOrd="0" presId="urn:microsoft.com/office/officeart/2005/8/layout/cycle1"/>
    <dgm:cxn modelId="{69CA3632-C1FF-48ED-B6FD-0F8A8D33FAB9}" type="presParOf" srcId="{351FA116-8634-4EF5-9383-E83302CC71CE}" destId="{8386E887-3DE3-4CD8-94FD-DC9A055A6445}" srcOrd="0" destOrd="0" presId="urn:microsoft.com/office/officeart/2005/8/layout/cycle1"/>
    <dgm:cxn modelId="{42498D69-C176-4598-B2A6-A0DF648ED5CF}" type="presParOf" srcId="{351FA116-8634-4EF5-9383-E83302CC71CE}" destId="{072FB224-1E6F-42BB-B1EA-A5E4AC8C8D18}" srcOrd="1" destOrd="0" presId="urn:microsoft.com/office/officeart/2005/8/layout/cycle1"/>
    <dgm:cxn modelId="{8B208DD9-D37B-4D29-8907-C28A3B46C4E5}" type="presParOf" srcId="{351FA116-8634-4EF5-9383-E83302CC71CE}" destId="{AB9BA3FC-2E9C-412B-8016-86D732C2057F}" srcOrd="2" destOrd="0" presId="urn:microsoft.com/office/officeart/2005/8/layout/cycle1"/>
    <dgm:cxn modelId="{8AB92F16-A196-43AA-9627-6405B04C8FE2}" type="presParOf" srcId="{351FA116-8634-4EF5-9383-E83302CC71CE}" destId="{4F365203-FE7D-46E1-AE59-29150BD32904}" srcOrd="3" destOrd="0" presId="urn:microsoft.com/office/officeart/2005/8/layout/cycle1"/>
    <dgm:cxn modelId="{42F5B5BD-9589-41B2-8519-FEED92477DCF}" type="presParOf" srcId="{351FA116-8634-4EF5-9383-E83302CC71CE}" destId="{D77769BB-4EB4-4A68-90B3-5127546C3F5D}" srcOrd="4" destOrd="0" presId="urn:microsoft.com/office/officeart/2005/8/layout/cycle1"/>
    <dgm:cxn modelId="{EA1EA647-0298-4878-AC2C-A9D8C2D012D9}" type="presParOf" srcId="{351FA116-8634-4EF5-9383-E83302CC71CE}" destId="{EFF2E049-7258-4FEA-A0A9-B37913F46833}" srcOrd="5" destOrd="0" presId="urn:microsoft.com/office/officeart/2005/8/layout/cycle1"/>
    <dgm:cxn modelId="{BCCC3710-819A-454A-9121-BB0D96DD31B5}" type="presParOf" srcId="{351FA116-8634-4EF5-9383-E83302CC71CE}" destId="{9226B268-D28C-467E-AB07-6B3F433FF20B}" srcOrd="6" destOrd="0" presId="urn:microsoft.com/office/officeart/2005/8/layout/cycle1"/>
    <dgm:cxn modelId="{B56EDC86-1FF7-417F-B2AD-936745CBAB3D}" type="presParOf" srcId="{351FA116-8634-4EF5-9383-E83302CC71CE}" destId="{362DCC89-64D7-41BB-A7DE-7BE0893A8CAE}" srcOrd="7" destOrd="0" presId="urn:microsoft.com/office/officeart/2005/8/layout/cycle1"/>
    <dgm:cxn modelId="{1FD1073C-513D-41B1-8818-5DDDFB0C0AF4}" type="presParOf" srcId="{351FA116-8634-4EF5-9383-E83302CC71CE}" destId="{381CBB91-0151-47DC-AD6D-39043047F013}" srcOrd="8"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4" loCatId="pyramid" qsTypeId="urn:microsoft.com/office/officeart/2005/8/quickstyle/simple1" qsCatId="simple" csTypeId="urn:microsoft.com/office/officeart/2005/8/colors/colorful5" csCatId="colorful"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CA8C7ED0-4EFE-4DBC-8FFD-84335271C390}" type="pres">
      <dgm:prSet presAssocID="{DF2E92F6-2920-4277-9B7F-6066C4109F87}" presName="compositeShape" presStyleCnt="0">
        <dgm:presLayoutVars>
          <dgm:chMax val="9"/>
          <dgm:dir/>
          <dgm:resizeHandles val="exact"/>
        </dgm:presLayoutVars>
      </dgm:prSet>
      <dgm:spPr/>
    </dgm:pt>
    <dgm:pt modelId="{50977F33-9369-413F-A043-C499C8018A64}" type="pres">
      <dgm:prSet presAssocID="{DF2E92F6-2920-4277-9B7F-6066C4109F87}" presName="triangle1" presStyleLbl="node1" presStyleIdx="0" presStyleCnt="4">
        <dgm:presLayoutVars>
          <dgm:bulletEnabled val="1"/>
        </dgm:presLayoutVars>
      </dgm:prSet>
      <dgm:spPr/>
      <dgm:t>
        <a:bodyPr/>
        <a:lstStyle/>
        <a:p>
          <a:endParaRPr lang="en-US"/>
        </a:p>
      </dgm:t>
    </dgm:pt>
    <dgm:pt modelId="{485ADE0E-1720-4B4F-BE07-2598BC1C1711}" type="pres">
      <dgm:prSet presAssocID="{DF2E92F6-2920-4277-9B7F-6066C4109F87}" presName="triangle2" presStyleLbl="node1" presStyleIdx="1" presStyleCnt="4">
        <dgm:presLayoutVars>
          <dgm:bulletEnabled val="1"/>
        </dgm:presLayoutVars>
      </dgm:prSet>
      <dgm:spPr/>
      <dgm:t>
        <a:bodyPr/>
        <a:lstStyle/>
        <a:p>
          <a:endParaRPr lang="en-US"/>
        </a:p>
      </dgm:t>
    </dgm:pt>
    <dgm:pt modelId="{410A58B0-C6CA-4380-AAFC-E3D061DAA23B}" type="pres">
      <dgm:prSet presAssocID="{DF2E92F6-2920-4277-9B7F-6066C4109F87}" presName="triangle3" presStyleLbl="node1" presStyleIdx="2" presStyleCnt="4">
        <dgm:presLayoutVars>
          <dgm:bulletEnabled val="1"/>
        </dgm:presLayoutVars>
      </dgm:prSet>
      <dgm:spPr/>
      <dgm:t>
        <a:bodyPr/>
        <a:lstStyle/>
        <a:p>
          <a:endParaRPr lang="en-US"/>
        </a:p>
      </dgm:t>
    </dgm:pt>
    <dgm:pt modelId="{326C7A3A-7CE6-435F-8F54-18ACCEED5C90}" type="pres">
      <dgm:prSet presAssocID="{DF2E92F6-2920-4277-9B7F-6066C4109F87}" presName="triangle4" presStyleLbl="node1" presStyleIdx="3" presStyleCnt="4">
        <dgm:presLayoutVars>
          <dgm:bulletEnabled val="1"/>
        </dgm:presLayoutVars>
      </dgm:prSet>
      <dgm:spPr/>
    </dgm:pt>
  </dgm:ptLst>
  <dgm:cxnLst>
    <dgm:cxn modelId="{95C48C34-0B96-442E-BDAE-2E3EE26F73F2}" srcId="{DF2E92F6-2920-4277-9B7F-6066C4109F87}" destId="{89471395-9F1A-4F03-8A91-E7FAF7FF8B09}" srcOrd="2" destOrd="0" parTransId="{25494339-B438-4BC3-BA0F-017EBC15983F}" sibTransId="{A54333CE-5FA2-46E9-802B-579E532E589B}"/>
    <dgm:cxn modelId="{C952F7B6-BF27-4B2F-B98D-AFFD84887992}" type="presOf" srcId="{F11BDC32-D6BF-4DA9-8F04-E07C5D9BD025}" destId="{485ADE0E-1720-4B4F-BE07-2598BC1C1711}" srcOrd="0" destOrd="0" presId="urn:microsoft.com/office/officeart/2005/8/layout/pyramid4"/>
    <dgm:cxn modelId="{E3DE953A-821B-465B-A38F-CD58D439CE8F}" type="presOf" srcId="{DF2E92F6-2920-4277-9B7F-6066C4109F87}" destId="{CA8C7ED0-4EFE-4DBC-8FFD-84335271C390}" srcOrd="0" destOrd="0" presId="urn:microsoft.com/office/officeart/2005/8/layout/pyramid4"/>
    <dgm:cxn modelId="{ECFD288B-B593-4139-838E-D4D570336DF2}" type="presOf" srcId="{89471395-9F1A-4F03-8A91-E7FAF7FF8B09}" destId="{410A58B0-C6CA-4380-AAFC-E3D061DAA23B}" srcOrd="0" destOrd="0" presId="urn:microsoft.com/office/officeart/2005/8/layout/pyramid4"/>
    <dgm:cxn modelId="{AB4F23BA-CEC5-48E3-97A7-64D78CA30433}" type="presOf" srcId="{24DE1E24-439C-4103-A002-7C99D3187EA9}" destId="{50977F33-9369-413F-A043-C499C8018A64}" srcOrd="0" destOrd="0" presId="urn:microsoft.com/office/officeart/2005/8/layout/pyramid4"/>
    <dgm:cxn modelId="{BA84FD81-3429-4FDB-9937-CD872945EF91}" srcId="{DF2E92F6-2920-4277-9B7F-6066C4109F87}" destId="{24DE1E24-439C-4103-A002-7C99D3187EA9}" srcOrd="0" destOrd="0" parTransId="{B59D9C1F-3EB6-4FA2-BD00-AD44BBAA30B1}" sibTransId="{1C773C83-718E-4EFA-958A-710FC917E7D0}"/>
    <dgm:cxn modelId="{D843707B-CEA8-469A-91B5-82ECA406F3CF}" srcId="{DF2E92F6-2920-4277-9B7F-6066C4109F87}" destId="{F11BDC32-D6BF-4DA9-8F04-E07C5D9BD025}" srcOrd="1" destOrd="0" parTransId="{009E50F3-D6AE-4158-AB18-0D7CD421391E}" sibTransId="{29BBE9DF-59F9-46D5-B638-563F047F5AB2}"/>
    <dgm:cxn modelId="{23E1D70D-3125-4F57-8DAE-034E36036F54}" type="presParOf" srcId="{CA8C7ED0-4EFE-4DBC-8FFD-84335271C390}" destId="{50977F33-9369-413F-A043-C499C8018A64}" srcOrd="0" destOrd="0" presId="urn:microsoft.com/office/officeart/2005/8/layout/pyramid4"/>
    <dgm:cxn modelId="{E4D432A4-5F9F-4212-AB7F-169F07FD7BE0}" type="presParOf" srcId="{CA8C7ED0-4EFE-4DBC-8FFD-84335271C390}" destId="{485ADE0E-1720-4B4F-BE07-2598BC1C1711}" srcOrd="1" destOrd="0" presId="urn:microsoft.com/office/officeart/2005/8/layout/pyramid4"/>
    <dgm:cxn modelId="{33BDB71A-4C09-40A0-AD71-5320CDFC18A4}" type="presParOf" srcId="{CA8C7ED0-4EFE-4DBC-8FFD-84335271C390}" destId="{410A58B0-C6CA-4380-AAFC-E3D061DAA23B}" srcOrd="2" destOrd="0" presId="urn:microsoft.com/office/officeart/2005/8/layout/pyramid4"/>
    <dgm:cxn modelId="{8B1A54EF-F110-453E-BE0A-770E488EF190}" type="presParOf" srcId="{CA8C7ED0-4EFE-4DBC-8FFD-84335271C390}" destId="{326C7A3A-7CE6-435F-8F54-18ACCEED5C90}" srcOrd="3" destOrd="0" presId="urn:microsoft.com/office/officeart/2005/8/layout/pyramid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1A5D3F-9793-402B-9D53-E27D65B9A551}">
      <dsp:nvSpPr>
        <dsp:cNvPr id="0" name=""/>
        <dsp:cNvSpPr/>
      </dsp:nvSpPr>
      <dsp:spPr>
        <a:xfrm>
          <a:off x="0" y="131065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2</a:t>
          </a:r>
        </a:p>
      </dsp:txBody>
      <dsp:txXfrm>
        <a:off x="0" y="1310658"/>
        <a:ext cx="1191235" cy="561069"/>
      </dsp:txXfrm>
    </dsp:sp>
    <dsp:sp modelId="{5A8CD430-CE2D-46BD-BE6A-5FE8D6C8C20A}">
      <dsp:nvSpPr>
        <dsp:cNvPr id="0" name=""/>
        <dsp:cNvSpPr/>
      </dsp:nvSpPr>
      <dsp:spPr>
        <a:xfrm>
          <a:off x="0" y="65561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1</a:t>
          </a:r>
        </a:p>
      </dsp:txBody>
      <dsp:txXfrm>
        <a:off x="0" y="655618"/>
        <a:ext cx="1191235" cy="561069"/>
      </dsp:txXfrm>
    </dsp:sp>
    <dsp:sp modelId="{5DFC3D7F-2232-4FFB-9E76-CE03DA48AF2B}">
      <dsp:nvSpPr>
        <dsp:cNvPr id="0" name=""/>
        <dsp:cNvSpPr/>
      </dsp:nvSpPr>
      <dsp:spPr>
        <a:xfrm>
          <a:off x="0" y="579"/>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0</a:t>
          </a:r>
        </a:p>
      </dsp:txBody>
      <dsp:txXfrm>
        <a:off x="0" y="579"/>
        <a:ext cx="1191235" cy="561069"/>
      </dsp:txXfrm>
    </dsp:sp>
    <dsp:sp modelId="{0FACB7DA-C69E-4330-B515-BAA11273E044}">
      <dsp:nvSpPr>
        <dsp:cNvPr id="0" name=""/>
        <dsp:cNvSpPr/>
      </dsp:nvSpPr>
      <dsp:spPr>
        <a:xfrm>
          <a:off x="2417966" y="47564"/>
          <a:ext cx="704775" cy="4698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root</a:t>
          </a:r>
        </a:p>
      </dsp:txBody>
      <dsp:txXfrm>
        <a:off x="2417966" y="47564"/>
        <a:ext cx="704775" cy="469850"/>
      </dsp:txXfrm>
    </dsp:sp>
    <dsp:sp modelId="{E22CB592-4D74-41D4-A6C0-F734C924405D}">
      <dsp:nvSpPr>
        <dsp:cNvPr id="0" name=""/>
        <dsp:cNvSpPr/>
      </dsp:nvSpPr>
      <dsp:spPr>
        <a:xfrm>
          <a:off x="2083197" y="517414"/>
          <a:ext cx="687155" cy="187940"/>
        </a:xfrm>
        <a:custGeom>
          <a:avLst/>
          <a:gdLst/>
          <a:ahLst/>
          <a:cxnLst/>
          <a:rect l="0" t="0" r="0" b="0"/>
          <a:pathLst>
            <a:path>
              <a:moveTo>
                <a:pt x="687155" y="0"/>
              </a:moveTo>
              <a:lnTo>
                <a:pt x="687155" y="93970"/>
              </a:lnTo>
              <a:lnTo>
                <a:pt x="0" y="93970"/>
              </a:lnTo>
              <a:lnTo>
                <a:pt x="0" y="1879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97564-C78E-40E9-BCC9-D2C0CD6C6260}">
      <dsp:nvSpPr>
        <dsp:cNvPr id="0" name=""/>
        <dsp:cNvSpPr/>
      </dsp:nvSpPr>
      <dsp:spPr>
        <a:xfrm>
          <a:off x="1730810" y="705354"/>
          <a:ext cx="704775" cy="4698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child a</a:t>
          </a:r>
        </a:p>
      </dsp:txBody>
      <dsp:txXfrm>
        <a:off x="1730810" y="705354"/>
        <a:ext cx="704775" cy="469850"/>
      </dsp:txXfrm>
    </dsp:sp>
    <dsp:sp modelId="{6B2BB747-7DEF-47DE-8AA1-923FC4CB47F6}">
      <dsp:nvSpPr>
        <dsp:cNvPr id="0" name=""/>
        <dsp:cNvSpPr/>
      </dsp:nvSpPr>
      <dsp:spPr>
        <a:xfrm>
          <a:off x="1625093" y="1175204"/>
          <a:ext cx="458103" cy="187940"/>
        </a:xfrm>
        <a:custGeom>
          <a:avLst/>
          <a:gdLst/>
          <a:ahLst/>
          <a:cxnLst/>
          <a:rect l="0" t="0" r="0" b="0"/>
          <a:pathLst>
            <a:path>
              <a:moveTo>
                <a:pt x="458103" y="0"/>
              </a:moveTo>
              <a:lnTo>
                <a:pt x="458103" y="93970"/>
              </a:lnTo>
              <a:lnTo>
                <a:pt x="0" y="93970"/>
              </a:lnTo>
              <a:lnTo>
                <a:pt x="0" y="18794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5636DA-98F4-4320-B33A-42DC71284F15}">
      <dsp:nvSpPr>
        <dsp:cNvPr id="0" name=""/>
        <dsp:cNvSpPr/>
      </dsp:nvSpPr>
      <dsp:spPr>
        <a:xfrm>
          <a:off x="1272706" y="1363145"/>
          <a:ext cx="704775" cy="4698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1272706" y="1363145"/>
        <a:ext cx="704775" cy="469850"/>
      </dsp:txXfrm>
    </dsp:sp>
    <dsp:sp modelId="{2793F033-C969-4E45-B68D-A88B14C53A81}">
      <dsp:nvSpPr>
        <dsp:cNvPr id="0" name=""/>
        <dsp:cNvSpPr/>
      </dsp:nvSpPr>
      <dsp:spPr>
        <a:xfrm>
          <a:off x="2083197" y="1175204"/>
          <a:ext cx="458103" cy="187940"/>
        </a:xfrm>
        <a:custGeom>
          <a:avLst/>
          <a:gdLst/>
          <a:ahLst/>
          <a:cxnLst/>
          <a:rect l="0" t="0" r="0" b="0"/>
          <a:pathLst>
            <a:path>
              <a:moveTo>
                <a:pt x="0" y="0"/>
              </a:moveTo>
              <a:lnTo>
                <a:pt x="0" y="93970"/>
              </a:lnTo>
              <a:lnTo>
                <a:pt x="458103" y="93970"/>
              </a:lnTo>
              <a:lnTo>
                <a:pt x="458103" y="18794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11CF98-9606-4DB4-92C6-B1BFC24B6C92}">
      <dsp:nvSpPr>
        <dsp:cNvPr id="0" name=""/>
        <dsp:cNvSpPr/>
      </dsp:nvSpPr>
      <dsp:spPr>
        <a:xfrm>
          <a:off x="2188914" y="1363145"/>
          <a:ext cx="704775" cy="4698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2188914" y="1363145"/>
        <a:ext cx="704775" cy="469850"/>
      </dsp:txXfrm>
    </dsp:sp>
    <dsp:sp modelId="{653537CC-806E-4C3A-9E3C-D7B0BE3F3079}">
      <dsp:nvSpPr>
        <dsp:cNvPr id="0" name=""/>
        <dsp:cNvSpPr/>
      </dsp:nvSpPr>
      <dsp:spPr>
        <a:xfrm>
          <a:off x="2770353" y="517414"/>
          <a:ext cx="687155" cy="187940"/>
        </a:xfrm>
        <a:custGeom>
          <a:avLst/>
          <a:gdLst/>
          <a:ahLst/>
          <a:cxnLst/>
          <a:rect l="0" t="0" r="0" b="0"/>
          <a:pathLst>
            <a:path>
              <a:moveTo>
                <a:pt x="0" y="0"/>
              </a:moveTo>
              <a:lnTo>
                <a:pt x="0" y="93970"/>
              </a:lnTo>
              <a:lnTo>
                <a:pt x="687155" y="93970"/>
              </a:lnTo>
              <a:lnTo>
                <a:pt x="687155" y="1879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3D6E9A-9A86-4267-954E-872A35638ED9}">
      <dsp:nvSpPr>
        <dsp:cNvPr id="0" name=""/>
        <dsp:cNvSpPr/>
      </dsp:nvSpPr>
      <dsp:spPr>
        <a:xfrm>
          <a:off x="3105122" y="705354"/>
          <a:ext cx="704775" cy="4698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child b</a:t>
          </a:r>
        </a:p>
      </dsp:txBody>
      <dsp:txXfrm>
        <a:off x="3105122" y="705354"/>
        <a:ext cx="704775" cy="469850"/>
      </dsp:txXfrm>
    </dsp:sp>
    <dsp:sp modelId="{F65B791C-4BBE-49EA-80DE-0D938C696E16}">
      <dsp:nvSpPr>
        <dsp:cNvPr id="0" name=""/>
        <dsp:cNvSpPr/>
      </dsp:nvSpPr>
      <dsp:spPr>
        <a:xfrm>
          <a:off x="3411789" y="1175204"/>
          <a:ext cx="91440" cy="187940"/>
        </a:xfrm>
        <a:custGeom>
          <a:avLst/>
          <a:gdLst/>
          <a:ahLst/>
          <a:cxnLst/>
          <a:rect l="0" t="0" r="0" b="0"/>
          <a:pathLst>
            <a:path>
              <a:moveTo>
                <a:pt x="45720" y="0"/>
              </a:moveTo>
              <a:lnTo>
                <a:pt x="45720" y="18794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395091-7A4A-410C-9AE6-5BE511C5DA51}">
      <dsp:nvSpPr>
        <dsp:cNvPr id="0" name=""/>
        <dsp:cNvSpPr/>
      </dsp:nvSpPr>
      <dsp:spPr>
        <a:xfrm>
          <a:off x="3105122" y="1363145"/>
          <a:ext cx="704775" cy="4698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3105122" y="1363145"/>
        <a:ext cx="704775" cy="46985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977F33-9369-413F-A043-C499C8018A64}">
      <dsp:nvSpPr>
        <dsp:cNvPr id="0" name=""/>
        <dsp:cNvSpPr/>
      </dsp:nvSpPr>
      <dsp:spPr>
        <a:xfrm>
          <a:off x="612067" y="0"/>
          <a:ext cx="1008111" cy="1008111"/>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a:off x="612067" y="0"/>
        <a:ext cx="1008111" cy="1008111"/>
      </dsp:txXfrm>
    </dsp:sp>
    <dsp:sp modelId="{485ADE0E-1720-4B4F-BE07-2598BC1C1711}">
      <dsp:nvSpPr>
        <dsp:cNvPr id="0" name=""/>
        <dsp:cNvSpPr/>
      </dsp:nvSpPr>
      <dsp:spPr>
        <a:xfrm>
          <a:off x="108012" y="1008111"/>
          <a:ext cx="1008111" cy="1008111"/>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a:off x="108012" y="1008111"/>
        <a:ext cx="1008111" cy="1008111"/>
      </dsp:txXfrm>
    </dsp:sp>
    <dsp:sp modelId="{410A58B0-C6CA-4380-AAFC-E3D061DAA23B}">
      <dsp:nvSpPr>
        <dsp:cNvPr id="0" name=""/>
        <dsp:cNvSpPr/>
      </dsp:nvSpPr>
      <dsp:spPr>
        <a:xfrm rot="10800000">
          <a:off x="612067" y="1008111"/>
          <a:ext cx="1008111" cy="1008111"/>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3</a:t>
          </a:r>
        </a:p>
      </dsp:txBody>
      <dsp:txXfrm rot="10800000">
        <a:off x="612067" y="1008111"/>
        <a:ext cx="1008111" cy="1008111"/>
      </dsp:txXfrm>
    </dsp:sp>
    <dsp:sp modelId="{326C7A3A-7CE6-435F-8F54-18ACCEED5C90}">
      <dsp:nvSpPr>
        <dsp:cNvPr id="0" name=""/>
        <dsp:cNvSpPr/>
      </dsp:nvSpPr>
      <dsp:spPr>
        <a:xfrm>
          <a:off x="1116123" y="1008111"/>
          <a:ext cx="1008111" cy="1008111"/>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977F33-9369-413F-A043-C499C8018A64}">
      <dsp:nvSpPr>
        <dsp:cNvPr id="0" name=""/>
        <dsp:cNvSpPr/>
      </dsp:nvSpPr>
      <dsp:spPr>
        <a:xfrm>
          <a:off x="612067" y="0"/>
          <a:ext cx="1008111" cy="1008111"/>
        </a:xfrm>
        <a:prstGeom prst="triangl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a:off x="612067" y="0"/>
        <a:ext cx="1008111" cy="1008111"/>
      </dsp:txXfrm>
    </dsp:sp>
    <dsp:sp modelId="{485ADE0E-1720-4B4F-BE07-2598BC1C1711}">
      <dsp:nvSpPr>
        <dsp:cNvPr id="0" name=""/>
        <dsp:cNvSpPr/>
      </dsp:nvSpPr>
      <dsp:spPr>
        <a:xfrm>
          <a:off x="108012" y="1008111"/>
          <a:ext cx="1008111" cy="1008111"/>
        </a:xfrm>
        <a:prstGeom prst="triangle">
          <a:avLst/>
        </a:prstGeom>
        <a:solidFill>
          <a:schemeClr val="accent5">
            <a:hueOff val="-1013224"/>
            <a:satOff val="1071"/>
            <a:lumOff val="-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a:off x="108012" y="1008111"/>
        <a:ext cx="1008111" cy="1008111"/>
      </dsp:txXfrm>
    </dsp:sp>
    <dsp:sp modelId="{410A58B0-C6CA-4380-AAFC-E3D061DAA23B}">
      <dsp:nvSpPr>
        <dsp:cNvPr id="0" name=""/>
        <dsp:cNvSpPr/>
      </dsp:nvSpPr>
      <dsp:spPr>
        <a:xfrm rot="10800000">
          <a:off x="612067" y="1008111"/>
          <a:ext cx="1008111" cy="1008111"/>
        </a:xfrm>
        <a:prstGeom prst="triangle">
          <a:avLst/>
        </a:prstGeom>
        <a:solidFill>
          <a:schemeClr val="accent5">
            <a:hueOff val="-2026448"/>
            <a:satOff val="2142"/>
            <a:lumOff val="-3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3</a:t>
          </a:r>
        </a:p>
      </dsp:txBody>
      <dsp:txXfrm rot="10800000">
        <a:off x="612067" y="1008111"/>
        <a:ext cx="1008111" cy="1008111"/>
      </dsp:txXfrm>
    </dsp:sp>
    <dsp:sp modelId="{326C7A3A-7CE6-435F-8F54-18ACCEED5C90}">
      <dsp:nvSpPr>
        <dsp:cNvPr id="0" name=""/>
        <dsp:cNvSpPr/>
      </dsp:nvSpPr>
      <dsp:spPr>
        <a:xfrm>
          <a:off x="1116123" y="1008111"/>
          <a:ext cx="1008111" cy="1008111"/>
        </a:xfrm>
        <a:prstGeom prst="triangle">
          <a:avLst/>
        </a:prstGeom>
        <a:solidFill>
          <a:schemeClr val="accent5">
            <a:hueOff val="-3039673"/>
            <a:satOff val="3213"/>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977F33-9369-413F-A043-C499C8018A64}">
      <dsp:nvSpPr>
        <dsp:cNvPr id="0" name=""/>
        <dsp:cNvSpPr/>
      </dsp:nvSpPr>
      <dsp:spPr>
        <a:xfrm>
          <a:off x="612067" y="0"/>
          <a:ext cx="1008111" cy="1008111"/>
        </a:xfrm>
        <a:prstGeom prst="triangl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a:off x="612067" y="0"/>
        <a:ext cx="1008111" cy="1008111"/>
      </dsp:txXfrm>
    </dsp:sp>
    <dsp:sp modelId="{485ADE0E-1720-4B4F-BE07-2598BC1C1711}">
      <dsp:nvSpPr>
        <dsp:cNvPr id="0" name=""/>
        <dsp:cNvSpPr/>
      </dsp:nvSpPr>
      <dsp:spPr>
        <a:xfrm>
          <a:off x="108012" y="1008111"/>
          <a:ext cx="1008111" cy="1008111"/>
        </a:xfrm>
        <a:prstGeom prst="triangle">
          <a:avLst/>
        </a:prstGeom>
        <a:solidFill>
          <a:schemeClr val="accent2">
            <a:hueOff val="279592"/>
            <a:satOff val="-2641"/>
            <a:lumOff val="-27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a:off x="108012" y="1008111"/>
        <a:ext cx="1008111" cy="1008111"/>
      </dsp:txXfrm>
    </dsp:sp>
    <dsp:sp modelId="{410A58B0-C6CA-4380-AAFC-E3D061DAA23B}">
      <dsp:nvSpPr>
        <dsp:cNvPr id="0" name=""/>
        <dsp:cNvSpPr/>
      </dsp:nvSpPr>
      <dsp:spPr>
        <a:xfrm rot="10800000">
          <a:off x="612067" y="1008111"/>
          <a:ext cx="1008111" cy="1008111"/>
        </a:xfrm>
        <a:prstGeom prst="triangle">
          <a:avLst/>
        </a:prstGeom>
        <a:solidFill>
          <a:schemeClr val="accent2">
            <a:hueOff val="559184"/>
            <a:satOff val="-5282"/>
            <a:lumOff val="-54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3</a:t>
          </a:r>
        </a:p>
      </dsp:txBody>
      <dsp:txXfrm rot="10800000">
        <a:off x="612067" y="1008111"/>
        <a:ext cx="1008111" cy="1008111"/>
      </dsp:txXfrm>
    </dsp:sp>
    <dsp:sp modelId="{326C7A3A-7CE6-435F-8F54-18ACCEED5C90}">
      <dsp:nvSpPr>
        <dsp:cNvPr id="0" name=""/>
        <dsp:cNvSpPr/>
      </dsp:nvSpPr>
      <dsp:spPr>
        <a:xfrm>
          <a:off x="1116123" y="1008111"/>
          <a:ext cx="1008111" cy="1008111"/>
        </a:xfrm>
        <a:prstGeom prst="triangle">
          <a:avLst/>
        </a:prstGeom>
        <a:solidFill>
          <a:schemeClr val="accent2">
            <a:hueOff val="838776"/>
            <a:satOff val="-7923"/>
            <a:lumOff val="-82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04CB7D-2B43-4B83-BBB1-5B18DD9C4790}">
      <dsp:nvSpPr>
        <dsp:cNvPr id="0" name=""/>
        <dsp:cNvSpPr/>
      </dsp:nvSpPr>
      <dsp:spPr>
        <a:xfrm rot="10800000">
          <a:off x="0" y="0"/>
          <a:ext cx="2232247" cy="674869"/>
        </a:xfrm>
        <a:prstGeom prst="trapezoid">
          <a:avLst>
            <a:gd name="adj" fmla="val 55128"/>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a:off x="390643" y="0"/>
        <a:ext cx="1450961" cy="674869"/>
      </dsp:txXfrm>
    </dsp:sp>
    <dsp:sp modelId="{7CE744AD-856D-4AF5-A53E-A29565032B18}">
      <dsp:nvSpPr>
        <dsp:cNvPr id="0" name=""/>
        <dsp:cNvSpPr/>
      </dsp:nvSpPr>
      <dsp:spPr>
        <a:xfrm rot="10800000">
          <a:off x="372041" y="674869"/>
          <a:ext cx="1488165" cy="674869"/>
        </a:xfrm>
        <a:prstGeom prst="trapezoid">
          <a:avLst>
            <a:gd name="adj" fmla="val 55128"/>
          </a:avLst>
        </a:prstGeom>
        <a:solidFill>
          <a:schemeClr val="accent3">
            <a:hueOff val="8797670"/>
            <a:satOff val="-20044"/>
            <a:lumOff val="80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a:off x="632470" y="674869"/>
        <a:ext cx="967307" cy="674869"/>
      </dsp:txXfrm>
    </dsp:sp>
    <dsp:sp modelId="{38525B35-6872-43BD-8D7B-0E280DC08819}">
      <dsp:nvSpPr>
        <dsp:cNvPr id="0" name=""/>
        <dsp:cNvSpPr/>
      </dsp:nvSpPr>
      <dsp:spPr>
        <a:xfrm rot="10800000">
          <a:off x="744082" y="1349738"/>
          <a:ext cx="744082" cy="674869"/>
        </a:xfrm>
        <a:prstGeom prst="trapezoid">
          <a:avLst>
            <a:gd name="adj" fmla="val 55128"/>
          </a:avLst>
        </a:prstGeom>
        <a:solidFill>
          <a:schemeClr val="accent3">
            <a:hueOff val="17595341"/>
            <a:satOff val="-40088"/>
            <a:lumOff val="160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3</a:t>
          </a:r>
        </a:p>
      </dsp:txBody>
      <dsp:txXfrm>
        <a:off x="744082" y="1349738"/>
        <a:ext cx="744082" cy="674869"/>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BC9A41-3F91-46F9-B9C3-6078A2A6ED86}">
      <dsp:nvSpPr>
        <dsp:cNvPr id="0" name=""/>
        <dsp:cNvSpPr/>
      </dsp:nvSpPr>
      <dsp:spPr>
        <a:xfrm>
          <a:off x="1324947" y="0"/>
          <a:ext cx="1987420" cy="396999"/>
        </a:xfrm>
        <a:prstGeom prst="rightArrow">
          <a:avLst>
            <a:gd name="adj1" fmla="val 75000"/>
            <a:gd name="adj2" fmla="val 5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E832E0-4DF6-419F-AA4F-EE83AE10FEEB}">
      <dsp:nvSpPr>
        <dsp:cNvPr id="0" name=""/>
        <dsp:cNvSpPr/>
      </dsp:nvSpPr>
      <dsp:spPr>
        <a:xfrm>
          <a:off x="0" y="3100"/>
          <a:ext cx="1324947" cy="39699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a:t>Level 0 </a:t>
          </a:r>
        </a:p>
      </dsp:txBody>
      <dsp:txXfrm>
        <a:off x="0" y="3100"/>
        <a:ext cx="1324947" cy="396999"/>
      </dsp:txXfrm>
    </dsp:sp>
    <dsp:sp modelId="{6708B14E-AD58-4137-B905-208E478D97EB}">
      <dsp:nvSpPr>
        <dsp:cNvPr id="0" name=""/>
        <dsp:cNvSpPr/>
      </dsp:nvSpPr>
      <dsp:spPr>
        <a:xfrm>
          <a:off x="1324947" y="436698"/>
          <a:ext cx="1987420" cy="396999"/>
        </a:xfrm>
        <a:prstGeom prst="rightArrow">
          <a:avLst>
            <a:gd name="adj1" fmla="val 75000"/>
            <a:gd name="adj2" fmla="val 50000"/>
          </a:avLst>
        </a:prstGeom>
        <a:solidFill>
          <a:schemeClr val="accent5">
            <a:tint val="40000"/>
            <a:alpha val="90000"/>
            <a:hueOff val="-1343620"/>
            <a:satOff val="1280"/>
            <a:lumOff val="-41"/>
            <a:alphaOff val="0"/>
          </a:schemeClr>
        </a:solidFill>
        <a:ln w="25400" cap="flat" cmpd="sng" algn="ctr">
          <a:solidFill>
            <a:schemeClr val="accent5">
              <a:tint val="40000"/>
              <a:alpha val="90000"/>
              <a:hueOff val="-1343620"/>
              <a:satOff val="1280"/>
              <a:lumOff val="-41"/>
              <a:alphaOff val="0"/>
            </a:schemeClr>
          </a:solidFill>
          <a:prstDash val="solid"/>
        </a:ln>
        <a:effectLst/>
      </dsp:spPr>
      <dsp:style>
        <a:lnRef idx="2">
          <a:scrgbClr r="0" g="0" b="0"/>
        </a:lnRef>
        <a:fillRef idx="1">
          <a:scrgbClr r="0" g="0" b="0"/>
        </a:fillRef>
        <a:effectRef idx="0">
          <a:scrgbClr r="0" g="0" b="0"/>
        </a:effectRef>
        <a:fontRef idx="minor"/>
      </dsp:style>
    </dsp:sp>
    <dsp:sp modelId="{753A3E64-105F-447C-9015-07C993D9858C}">
      <dsp:nvSpPr>
        <dsp:cNvPr id="0" name=""/>
        <dsp:cNvSpPr/>
      </dsp:nvSpPr>
      <dsp:spPr>
        <a:xfrm>
          <a:off x="0" y="436698"/>
          <a:ext cx="1324947" cy="396999"/>
        </a:xfrm>
        <a:prstGeom prst="roundRect">
          <a:avLst/>
        </a:prstGeom>
        <a:solidFill>
          <a:schemeClr val="accent5">
            <a:hueOff val="-1519836"/>
            <a:satOff val="1607"/>
            <a:lumOff val="-2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a:t>Level 1</a:t>
          </a:r>
        </a:p>
      </dsp:txBody>
      <dsp:txXfrm>
        <a:off x="0" y="436698"/>
        <a:ext cx="1324947" cy="396999"/>
      </dsp:txXfrm>
    </dsp:sp>
    <dsp:sp modelId="{3B47C3B6-B3DB-4757-B768-C3AA7A91C176}">
      <dsp:nvSpPr>
        <dsp:cNvPr id="0" name=""/>
        <dsp:cNvSpPr/>
      </dsp:nvSpPr>
      <dsp:spPr>
        <a:xfrm>
          <a:off x="1324947" y="873397"/>
          <a:ext cx="1987420" cy="396999"/>
        </a:xfrm>
        <a:prstGeom prst="rightArrow">
          <a:avLst>
            <a:gd name="adj1" fmla="val 75000"/>
            <a:gd name="adj2" fmla="val 50000"/>
          </a:avLst>
        </a:prstGeom>
        <a:solidFill>
          <a:schemeClr val="accent5">
            <a:tint val="40000"/>
            <a:alpha val="90000"/>
            <a:hueOff val="-2687239"/>
            <a:satOff val="2559"/>
            <a:lumOff val="-82"/>
            <a:alphaOff val="0"/>
          </a:schemeClr>
        </a:solidFill>
        <a:ln w="25400" cap="flat" cmpd="sng" algn="ctr">
          <a:solidFill>
            <a:schemeClr val="accent5">
              <a:tint val="40000"/>
              <a:alpha val="90000"/>
              <a:hueOff val="-2687239"/>
              <a:satOff val="2559"/>
              <a:lumOff val="-82"/>
              <a:alphaOff val="0"/>
            </a:schemeClr>
          </a:solidFill>
          <a:prstDash val="solid"/>
        </a:ln>
        <a:effectLst/>
      </dsp:spPr>
      <dsp:style>
        <a:lnRef idx="2">
          <a:scrgbClr r="0" g="0" b="0"/>
        </a:lnRef>
        <a:fillRef idx="1">
          <a:scrgbClr r="0" g="0" b="0"/>
        </a:fillRef>
        <a:effectRef idx="0">
          <a:scrgbClr r="0" g="0" b="0"/>
        </a:effectRef>
        <a:fontRef idx="minor"/>
      </dsp:style>
    </dsp:sp>
    <dsp:sp modelId="{A38B6C45-10AB-45E8-9A66-C333AD42142A}">
      <dsp:nvSpPr>
        <dsp:cNvPr id="0" name=""/>
        <dsp:cNvSpPr/>
      </dsp:nvSpPr>
      <dsp:spPr>
        <a:xfrm>
          <a:off x="0" y="873397"/>
          <a:ext cx="1324947" cy="396999"/>
        </a:xfrm>
        <a:prstGeom prst="roundRect">
          <a:avLst/>
        </a:prstGeom>
        <a:solidFill>
          <a:schemeClr val="accent5">
            <a:hueOff val="-3039673"/>
            <a:satOff val="3213"/>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a:t>Level 2</a:t>
          </a:r>
        </a:p>
      </dsp:txBody>
      <dsp:txXfrm>
        <a:off x="0" y="873397"/>
        <a:ext cx="1324947" cy="396999"/>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FC528B-468D-4F2A-89EE-6014F31D4632}">
      <dsp:nvSpPr>
        <dsp:cNvPr id="0" name=""/>
        <dsp:cNvSpPr/>
      </dsp:nvSpPr>
      <dsp:spPr>
        <a:xfrm>
          <a:off x="2564" y="769"/>
          <a:ext cx="1869779" cy="50623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root</a:t>
          </a:r>
        </a:p>
      </dsp:txBody>
      <dsp:txXfrm>
        <a:off x="2564" y="769"/>
        <a:ext cx="1869779" cy="506235"/>
      </dsp:txXfrm>
    </dsp:sp>
    <dsp:sp modelId="{3C96CB58-DE35-4A1F-B273-7BF635101AD7}">
      <dsp:nvSpPr>
        <dsp:cNvPr id="0" name=""/>
        <dsp:cNvSpPr/>
      </dsp:nvSpPr>
      <dsp:spPr>
        <a:xfrm>
          <a:off x="2564" y="574974"/>
          <a:ext cx="1221398" cy="506235"/>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a</a:t>
          </a:r>
        </a:p>
      </dsp:txBody>
      <dsp:txXfrm>
        <a:off x="2564" y="574974"/>
        <a:ext cx="1221398" cy="506235"/>
      </dsp:txXfrm>
    </dsp:sp>
    <dsp:sp modelId="{D56B9CAC-D422-43AD-A10A-AC39994BBBCA}">
      <dsp:nvSpPr>
        <dsp:cNvPr id="0" name=""/>
        <dsp:cNvSpPr/>
      </dsp:nvSpPr>
      <dsp:spPr>
        <a:xfrm>
          <a:off x="2564" y="1149178"/>
          <a:ext cx="598138" cy="5062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2564" y="1149178"/>
        <a:ext cx="598138" cy="506235"/>
      </dsp:txXfrm>
    </dsp:sp>
    <dsp:sp modelId="{4FA7238E-A61F-4D8D-9CBE-3DFA9F18FC45}">
      <dsp:nvSpPr>
        <dsp:cNvPr id="0" name=""/>
        <dsp:cNvSpPr/>
      </dsp:nvSpPr>
      <dsp:spPr>
        <a:xfrm>
          <a:off x="625824" y="1149178"/>
          <a:ext cx="598138" cy="5062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625824" y="1149178"/>
        <a:ext cx="598138" cy="506235"/>
      </dsp:txXfrm>
    </dsp:sp>
    <dsp:sp modelId="{A72E873B-3DF3-4858-B29C-76DEF949DC92}">
      <dsp:nvSpPr>
        <dsp:cNvPr id="0" name=""/>
        <dsp:cNvSpPr/>
      </dsp:nvSpPr>
      <dsp:spPr>
        <a:xfrm>
          <a:off x="1274205" y="574974"/>
          <a:ext cx="598138" cy="506235"/>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b</a:t>
          </a:r>
        </a:p>
      </dsp:txBody>
      <dsp:txXfrm>
        <a:off x="1274205" y="574974"/>
        <a:ext cx="598138" cy="506235"/>
      </dsp:txXfrm>
    </dsp:sp>
    <dsp:sp modelId="{9C17DC1B-BD34-46FE-ABAD-375BC2126525}">
      <dsp:nvSpPr>
        <dsp:cNvPr id="0" name=""/>
        <dsp:cNvSpPr/>
      </dsp:nvSpPr>
      <dsp:spPr>
        <a:xfrm>
          <a:off x="1274205" y="1149178"/>
          <a:ext cx="598138" cy="5062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1274205" y="1149178"/>
        <a:ext cx="598138" cy="506235"/>
      </dsp:txXfrm>
    </dsp:sp>
    <dsp:sp modelId="{274FF626-275E-4F33-A89C-41FD5FBF068D}">
      <dsp:nvSpPr>
        <dsp:cNvPr id="0" name=""/>
        <dsp:cNvSpPr/>
      </dsp:nvSpPr>
      <dsp:spPr>
        <a:xfrm>
          <a:off x="1972831" y="769"/>
          <a:ext cx="598138" cy="50623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0</a:t>
          </a:r>
        </a:p>
      </dsp:txBody>
      <dsp:txXfrm>
        <a:off x="1972831" y="769"/>
        <a:ext cx="598138" cy="506235"/>
      </dsp:txXfrm>
    </dsp:sp>
    <dsp:sp modelId="{0F3427AA-BB4C-4B83-AE63-06168790AB89}">
      <dsp:nvSpPr>
        <dsp:cNvPr id="0" name=""/>
        <dsp:cNvSpPr/>
      </dsp:nvSpPr>
      <dsp:spPr>
        <a:xfrm>
          <a:off x="2664296" y="0"/>
          <a:ext cx="598138" cy="50623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1</a:t>
          </a:r>
        </a:p>
      </dsp:txBody>
      <dsp:txXfrm>
        <a:off x="2664296" y="0"/>
        <a:ext cx="598138" cy="506235"/>
      </dsp:txXfrm>
    </dsp:sp>
    <dsp:sp modelId="{DB56D2E4-6C96-4CD1-9892-EEB693923FE3}">
      <dsp:nvSpPr>
        <dsp:cNvPr id="0" name=""/>
        <dsp:cNvSpPr/>
      </dsp:nvSpPr>
      <dsp:spPr>
        <a:xfrm>
          <a:off x="3370081" y="769"/>
          <a:ext cx="598138" cy="50623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2</a:t>
          </a:r>
        </a:p>
      </dsp:txBody>
      <dsp:txXfrm>
        <a:off x="3370081" y="769"/>
        <a:ext cx="598138" cy="506235"/>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35FF1F1-09B6-4629-B416-AD4F2D949D36}">
      <dsp:nvSpPr>
        <dsp:cNvPr id="0" name=""/>
        <dsp:cNvSpPr/>
      </dsp:nvSpPr>
      <dsp:spPr>
        <a:xfrm>
          <a:off x="232682" y="323951"/>
          <a:ext cx="754730" cy="622494"/>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7B3331-36E3-47DF-A4E9-1AA7424C510F}">
      <dsp:nvSpPr>
        <dsp:cNvPr id="0" name=""/>
        <dsp:cNvSpPr/>
      </dsp:nvSpPr>
      <dsp:spPr>
        <a:xfrm>
          <a:off x="644540" y="428104"/>
          <a:ext cx="897484" cy="897484"/>
        </a:xfrm>
        <a:prstGeom prst="leftCircularArrow">
          <a:avLst>
            <a:gd name="adj1" fmla="val 3875"/>
            <a:gd name="adj2" fmla="val 485178"/>
            <a:gd name="adj3" fmla="val 2260689"/>
            <a:gd name="adj4" fmla="val 9024489"/>
            <a:gd name="adj5" fmla="val 4521"/>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73A6756-298B-4A37-8184-E8A087FE0733}">
      <dsp:nvSpPr>
        <dsp:cNvPr id="0" name=""/>
        <dsp:cNvSpPr/>
      </dsp:nvSpPr>
      <dsp:spPr>
        <a:xfrm>
          <a:off x="400399" y="813054"/>
          <a:ext cx="670871" cy="26678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Level 0 </a:t>
          </a:r>
        </a:p>
      </dsp:txBody>
      <dsp:txXfrm>
        <a:off x="400399" y="813054"/>
        <a:ext cx="670871" cy="266783"/>
      </dsp:txXfrm>
    </dsp:sp>
    <dsp:sp modelId="{4DB16CAC-33C1-4383-AB2F-17D60F78D137}">
      <dsp:nvSpPr>
        <dsp:cNvPr id="0" name=""/>
        <dsp:cNvSpPr/>
      </dsp:nvSpPr>
      <dsp:spPr>
        <a:xfrm>
          <a:off x="1236889" y="323951"/>
          <a:ext cx="754730" cy="622494"/>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40EC0F-2034-48F3-86DE-027EF3363E81}">
      <dsp:nvSpPr>
        <dsp:cNvPr id="0" name=""/>
        <dsp:cNvSpPr/>
      </dsp:nvSpPr>
      <dsp:spPr>
        <a:xfrm>
          <a:off x="1642458" y="-79599"/>
          <a:ext cx="993922" cy="993922"/>
        </a:xfrm>
        <a:prstGeom prst="circularArrow">
          <a:avLst>
            <a:gd name="adj1" fmla="val 3499"/>
            <a:gd name="adj2" fmla="val 434169"/>
            <a:gd name="adj3" fmla="val 19390320"/>
            <a:gd name="adj4" fmla="val 12575511"/>
            <a:gd name="adj5" fmla="val 4082"/>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EEBE48-DD8B-43A2-94EF-3FF1BFF7D896}">
      <dsp:nvSpPr>
        <dsp:cNvPr id="0" name=""/>
        <dsp:cNvSpPr/>
      </dsp:nvSpPr>
      <dsp:spPr>
        <a:xfrm>
          <a:off x="1404607" y="190559"/>
          <a:ext cx="670871" cy="26678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Level 1</a:t>
          </a:r>
        </a:p>
      </dsp:txBody>
      <dsp:txXfrm>
        <a:off x="1404607" y="190559"/>
        <a:ext cx="670871" cy="266783"/>
      </dsp:txXfrm>
    </dsp:sp>
    <dsp:sp modelId="{D54AA37F-6A96-4739-91B3-C895E757FDAC}">
      <dsp:nvSpPr>
        <dsp:cNvPr id="0" name=""/>
        <dsp:cNvSpPr/>
      </dsp:nvSpPr>
      <dsp:spPr>
        <a:xfrm>
          <a:off x="2241096" y="323951"/>
          <a:ext cx="754730" cy="622494"/>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721DC3-C142-4907-82BC-16A7D3CA6426}">
      <dsp:nvSpPr>
        <dsp:cNvPr id="0" name=""/>
        <dsp:cNvSpPr/>
      </dsp:nvSpPr>
      <dsp:spPr>
        <a:xfrm>
          <a:off x="2408814" y="813054"/>
          <a:ext cx="670871" cy="26678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Level 2</a:t>
          </a:r>
        </a:p>
      </dsp:txBody>
      <dsp:txXfrm>
        <a:off x="2408814" y="813054"/>
        <a:ext cx="670871" cy="266783"/>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7F8065D-7ECF-445E-83C9-4B75BED5CB13}">
      <dsp:nvSpPr>
        <dsp:cNvPr id="0" name=""/>
        <dsp:cNvSpPr/>
      </dsp:nvSpPr>
      <dsp:spPr>
        <a:xfrm>
          <a:off x="0" y="2067256"/>
          <a:ext cx="3322712" cy="452265"/>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Item4</a:t>
          </a:r>
        </a:p>
      </dsp:txBody>
      <dsp:txXfrm>
        <a:off x="0" y="2067256"/>
        <a:ext cx="3322712" cy="452265"/>
      </dsp:txXfrm>
    </dsp:sp>
    <dsp:sp modelId="{4A1FB346-C85B-4266-88DA-073F4DA039BB}">
      <dsp:nvSpPr>
        <dsp:cNvPr id="0" name=""/>
        <dsp:cNvSpPr/>
      </dsp:nvSpPr>
      <dsp:spPr>
        <a:xfrm rot="10800000">
          <a:off x="0" y="1378456"/>
          <a:ext cx="3322712" cy="695583"/>
        </a:xfrm>
        <a:prstGeom prst="upArrowCallout">
          <a:avLst/>
        </a:prstGeom>
        <a:solidFill>
          <a:schemeClr val="accent5">
            <a:hueOff val="-1013224"/>
            <a:satOff val="1071"/>
            <a:lumOff val="-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Item3</a:t>
          </a:r>
        </a:p>
      </dsp:txBody>
      <dsp:txXfrm rot="10800000">
        <a:off x="0" y="1378456"/>
        <a:ext cx="3322712" cy="695583"/>
      </dsp:txXfrm>
    </dsp:sp>
    <dsp:sp modelId="{59FD2E28-16E6-48B3-BBC3-FF0E06F15426}">
      <dsp:nvSpPr>
        <dsp:cNvPr id="0" name=""/>
        <dsp:cNvSpPr/>
      </dsp:nvSpPr>
      <dsp:spPr>
        <a:xfrm rot="10800000">
          <a:off x="0" y="689656"/>
          <a:ext cx="3322712" cy="695583"/>
        </a:xfrm>
        <a:prstGeom prst="upArrowCallout">
          <a:avLst/>
        </a:prstGeom>
        <a:solidFill>
          <a:schemeClr val="accent5">
            <a:hueOff val="-2026448"/>
            <a:satOff val="2142"/>
            <a:lumOff val="-3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Item2</a:t>
          </a:r>
          <a:endParaRPr lang="en-US" sz="1600" kern="1200" dirty="0"/>
        </a:p>
      </dsp:txBody>
      <dsp:txXfrm rot="10800000">
        <a:off x="0" y="689656"/>
        <a:ext cx="3322712" cy="695583"/>
      </dsp:txXfrm>
    </dsp:sp>
    <dsp:sp modelId="{4AC7EA0C-F62B-441A-91DC-C32AA79B9840}">
      <dsp:nvSpPr>
        <dsp:cNvPr id="0" name=""/>
        <dsp:cNvSpPr/>
      </dsp:nvSpPr>
      <dsp:spPr>
        <a:xfrm rot="10800000">
          <a:off x="0" y="856"/>
          <a:ext cx="3322712" cy="695583"/>
        </a:xfrm>
        <a:prstGeom prst="upArrowCallout">
          <a:avLst/>
        </a:prstGeom>
        <a:solidFill>
          <a:schemeClr val="accent5">
            <a:hueOff val="-3039673"/>
            <a:satOff val="3213"/>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Item1</a:t>
          </a:r>
          <a:endParaRPr lang="en-US" sz="1600" kern="1200" dirty="0"/>
        </a:p>
      </dsp:txBody>
      <dsp:txXfrm rot="10800000">
        <a:off x="0" y="856"/>
        <a:ext cx="3322712" cy="695583"/>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651CE2D-DC75-4BC5-897E-FBED96FE7E15}">
      <dsp:nvSpPr>
        <dsp:cNvPr id="0" name=""/>
        <dsp:cNvSpPr/>
      </dsp:nvSpPr>
      <dsp:spPr>
        <a:xfrm>
          <a:off x="1023904" y="0"/>
          <a:ext cx="2664297" cy="2664297"/>
        </a:xfrm>
        <a:prstGeom prst="triangle">
          <a:avLst/>
        </a:prstGeom>
        <a:solidFill>
          <a:schemeClr val="accent1">
            <a:alpha val="9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C33ADE5-34BF-470C-ACCD-51A2195F9897}">
      <dsp:nvSpPr>
        <dsp:cNvPr id="0" name=""/>
        <dsp:cNvSpPr/>
      </dsp:nvSpPr>
      <dsp:spPr>
        <a:xfrm>
          <a:off x="2356052" y="267860"/>
          <a:ext cx="1731793" cy="630689"/>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a:off x="2356052" y="267860"/>
        <a:ext cx="1731793" cy="630689"/>
      </dsp:txXfrm>
    </dsp:sp>
    <dsp:sp modelId="{BEAC77B6-4251-4BCE-B525-A558F429D0EA}">
      <dsp:nvSpPr>
        <dsp:cNvPr id="0" name=""/>
        <dsp:cNvSpPr/>
      </dsp:nvSpPr>
      <dsp:spPr>
        <a:xfrm>
          <a:off x="2356052" y="977385"/>
          <a:ext cx="1731793" cy="630689"/>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a:off x="2356052" y="977385"/>
        <a:ext cx="1731793" cy="630689"/>
      </dsp:txXfrm>
    </dsp:sp>
    <dsp:sp modelId="{C9EC2EF0-35D5-46AF-A3CD-814779BE8AED}">
      <dsp:nvSpPr>
        <dsp:cNvPr id="0" name=""/>
        <dsp:cNvSpPr/>
      </dsp:nvSpPr>
      <dsp:spPr>
        <a:xfrm>
          <a:off x="2356052" y="1686911"/>
          <a:ext cx="1731793" cy="630689"/>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3</a:t>
          </a:r>
        </a:p>
      </dsp:txBody>
      <dsp:txXfrm>
        <a:off x="2356052" y="1686911"/>
        <a:ext cx="1731793" cy="630689"/>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48056F-2646-44DD-8245-C35E083F469B}">
      <dsp:nvSpPr>
        <dsp:cNvPr id="0" name=""/>
        <dsp:cNvSpPr/>
      </dsp:nvSpPr>
      <dsp:spPr>
        <a:xfrm>
          <a:off x="1720252" y="82"/>
          <a:ext cx="530278" cy="530278"/>
        </a:xfrm>
        <a:prstGeom prst="ellipse">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l" defTabSz="222250">
            <a:lnSpc>
              <a:spcPct val="90000"/>
            </a:lnSpc>
            <a:spcBef>
              <a:spcPct val="0"/>
            </a:spcBef>
            <a:spcAft>
              <a:spcPct val="35000"/>
            </a:spcAft>
          </a:pPr>
          <a:r>
            <a:rPr lang="en-US" sz="500" kern="1200" dirty="0"/>
            <a:t>root</a:t>
          </a:r>
        </a:p>
        <a:p>
          <a:pPr marL="57150" lvl="1" indent="-57150" algn="l" defTabSz="177800">
            <a:lnSpc>
              <a:spcPct val="90000"/>
            </a:lnSpc>
            <a:spcBef>
              <a:spcPct val="0"/>
            </a:spcBef>
            <a:spcAft>
              <a:spcPct val="15000"/>
            </a:spcAft>
            <a:buChar char="••"/>
          </a:pPr>
          <a:r>
            <a:rPr lang="en-US" sz="400" kern="1200" dirty="0"/>
            <a:t>child a</a:t>
          </a:r>
        </a:p>
        <a:p>
          <a:pPr marL="114300" lvl="2" indent="-57150" algn="l" defTabSz="177800">
            <a:lnSpc>
              <a:spcPct val="90000"/>
            </a:lnSpc>
            <a:spcBef>
              <a:spcPct val="0"/>
            </a:spcBef>
            <a:spcAft>
              <a:spcPct val="15000"/>
            </a:spcAft>
            <a:buChar char="••"/>
          </a:pPr>
          <a:r>
            <a:rPr lang="en-US" sz="400" kern="1200" dirty="0"/>
            <a:t>leaf</a:t>
          </a:r>
        </a:p>
        <a:p>
          <a:pPr marL="114300" lvl="2" indent="-57150" algn="l" defTabSz="177800">
            <a:lnSpc>
              <a:spcPct val="90000"/>
            </a:lnSpc>
            <a:spcBef>
              <a:spcPct val="0"/>
            </a:spcBef>
            <a:spcAft>
              <a:spcPct val="15000"/>
            </a:spcAft>
            <a:buChar char="••"/>
          </a:pPr>
          <a:r>
            <a:rPr lang="en-US" sz="400" kern="1200" dirty="0"/>
            <a:t>leaf</a:t>
          </a:r>
        </a:p>
        <a:p>
          <a:pPr marL="57150" lvl="1" indent="-57150" algn="l" defTabSz="177800">
            <a:lnSpc>
              <a:spcPct val="90000"/>
            </a:lnSpc>
            <a:spcBef>
              <a:spcPct val="0"/>
            </a:spcBef>
            <a:spcAft>
              <a:spcPct val="15000"/>
            </a:spcAft>
            <a:buChar char="••"/>
          </a:pPr>
          <a:r>
            <a:rPr lang="en-US" sz="400" kern="1200" dirty="0"/>
            <a:t>child b</a:t>
          </a:r>
        </a:p>
        <a:p>
          <a:pPr marL="114300" lvl="2" indent="-57150" algn="l" defTabSz="177800">
            <a:lnSpc>
              <a:spcPct val="90000"/>
            </a:lnSpc>
            <a:spcBef>
              <a:spcPct val="0"/>
            </a:spcBef>
            <a:spcAft>
              <a:spcPct val="15000"/>
            </a:spcAft>
            <a:buChar char="••"/>
          </a:pPr>
          <a:r>
            <a:rPr lang="en-US" sz="400" kern="1200" dirty="0"/>
            <a:t>leaf</a:t>
          </a:r>
        </a:p>
      </dsp:txBody>
      <dsp:txXfrm>
        <a:off x="1720252" y="82"/>
        <a:ext cx="530278" cy="530278"/>
      </dsp:txXfrm>
    </dsp:sp>
    <dsp:sp modelId="{ADCF7E18-1247-4594-A174-F4013677D63D}">
      <dsp:nvSpPr>
        <dsp:cNvPr id="0" name=""/>
        <dsp:cNvSpPr/>
      </dsp:nvSpPr>
      <dsp:spPr>
        <a:xfrm rot="2700000">
          <a:off x="2193587" y="454353"/>
          <a:ext cx="140842" cy="178968"/>
        </a:xfrm>
        <a:prstGeom prst="rightArrow">
          <a:avLst>
            <a:gd name="adj1" fmla="val 60000"/>
            <a:gd name="adj2" fmla="val 50000"/>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a:p>
      </dsp:txBody>
      <dsp:txXfrm rot="2700000">
        <a:off x="2193587" y="454353"/>
        <a:ext cx="140842" cy="178968"/>
      </dsp:txXfrm>
    </dsp:sp>
    <dsp:sp modelId="{C0B6D2F3-D879-4E49-B635-C75F2C4D9630}">
      <dsp:nvSpPr>
        <dsp:cNvPr id="0" name=""/>
        <dsp:cNvSpPr/>
      </dsp:nvSpPr>
      <dsp:spPr>
        <a:xfrm>
          <a:off x="2283123" y="562952"/>
          <a:ext cx="530278" cy="530278"/>
        </a:xfrm>
        <a:prstGeom prst="ellipse">
          <a:avLst/>
        </a:prstGeom>
        <a:solidFill>
          <a:schemeClr val="accent6">
            <a:shade val="80000"/>
            <a:hueOff val="43554"/>
            <a:satOff val="1083"/>
            <a:lumOff val="67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US" sz="500" kern="1200" dirty="0"/>
            <a:t>Level 0</a:t>
          </a:r>
        </a:p>
      </dsp:txBody>
      <dsp:txXfrm>
        <a:off x="2283123" y="562952"/>
        <a:ext cx="530278" cy="530278"/>
      </dsp:txXfrm>
    </dsp:sp>
    <dsp:sp modelId="{F834E797-64BD-424B-95E6-5B008E25A1B7}">
      <dsp:nvSpPr>
        <dsp:cNvPr id="0" name=""/>
        <dsp:cNvSpPr/>
      </dsp:nvSpPr>
      <dsp:spPr>
        <a:xfrm rot="8100000">
          <a:off x="2199224" y="1017224"/>
          <a:ext cx="140842" cy="178968"/>
        </a:xfrm>
        <a:prstGeom prst="rightArrow">
          <a:avLst>
            <a:gd name="adj1" fmla="val 60000"/>
            <a:gd name="adj2" fmla="val 50000"/>
          </a:avLst>
        </a:prstGeom>
        <a:solidFill>
          <a:schemeClr val="accent6">
            <a:shade val="90000"/>
            <a:hueOff val="43564"/>
            <a:satOff val="-137"/>
            <a:lumOff val="56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a:p>
      </dsp:txBody>
      <dsp:txXfrm rot="8100000">
        <a:off x="2199224" y="1017224"/>
        <a:ext cx="140842" cy="178968"/>
      </dsp:txXfrm>
    </dsp:sp>
    <dsp:sp modelId="{92D18440-A7F2-407E-A583-631F70AEAF92}">
      <dsp:nvSpPr>
        <dsp:cNvPr id="0" name=""/>
        <dsp:cNvSpPr/>
      </dsp:nvSpPr>
      <dsp:spPr>
        <a:xfrm>
          <a:off x="1720252" y="1125823"/>
          <a:ext cx="530278" cy="530278"/>
        </a:xfrm>
        <a:prstGeom prst="ellipse">
          <a:avLst/>
        </a:prstGeom>
        <a:solidFill>
          <a:schemeClr val="accent6">
            <a:shade val="80000"/>
            <a:hueOff val="87108"/>
            <a:satOff val="2166"/>
            <a:lumOff val="134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US" sz="500" kern="1200" dirty="0"/>
            <a:t>Level 1</a:t>
          </a:r>
        </a:p>
      </dsp:txBody>
      <dsp:txXfrm>
        <a:off x="1720252" y="1125823"/>
        <a:ext cx="530278" cy="530278"/>
      </dsp:txXfrm>
    </dsp:sp>
    <dsp:sp modelId="{B5F5FB26-7491-4326-B56E-39FC6AF3EAD9}">
      <dsp:nvSpPr>
        <dsp:cNvPr id="0" name=""/>
        <dsp:cNvSpPr/>
      </dsp:nvSpPr>
      <dsp:spPr>
        <a:xfrm rot="13500000">
          <a:off x="1636353" y="1022861"/>
          <a:ext cx="140842" cy="178968"/>
        </a:xfrm>
        <a:prstGeom prst="rightArrow">
          <a:avLst>
            <a:gd name="adj1" fmla="val 60000"/>
            <a:gd name="adj2" fmla="val 50000"/>
          </a:avLst>
        </a:prstGeom>
        <a:solidFill>
          <a:schemeClr val="accent6">
            <a:shade val="90000"/>
            <a:hueOff val="87128"/>
            <a:satOff val="-274"/>
            <a:lumOff val="1134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a:p>
      </dsp:txBody>
      <dsp:txXfrm rot="13500000">
        <a:off x="1636353" y="1022861"/>
        <a:ext cx="140842" cy="178968"/>
      </dsp:txXfrm>
    </dsp:sp>
    <dsp:sp modelId="{06064F62-6927-43D7-B95A-C9E82283695E}">
      <dsp:nvSpPr>
        <dsp:cNvPr id="0" name=""/>
        <dsp:cNvSpPr/>
      </dsp:nvSpPr>
      <dsp:spPr>
        <a:xfrm>
          <a:off x="1157382" y="562952"/>
          <a:ext cx="530278" cy="530278"/>
        </a:xfrm>
        <a:prstGeom prst="ellipse">
          <a:avLst/>
        </a:prstGeom>
        <a:solidFill>
          <a:schemeClr val="accent6">
            <a:shade val="80000"/>
            <a:hueOff val="130661"/>
            <a:satOff val="3249"/>
            <a:lumOff val="201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US" sz="500" kern="1200" dirty="0"/>
            <a:t>Level 2</a:t>
          </a:r>
        </a:p>
      </dsp:txBody>
      <dsp:txXfrm>
        <a:off x="1157382" y="562952"/>
        <a:ext cx="530278" cy="530278"/>
      </dsp:txXfrm>
    </dsp:sp>
    <dsp:sp modelId="{F9EFC3D4-45E6-4C8E-9E87-11749FA7C5F7}">
      <dsp:nvSpPr>
        <dsp:cNvPr id="0" name=""/>
        <dsp:cNvSpPr/>
      </dsp:nvSpPr>
      <dsp:spPr>
        <a:xfrm rot="18900000">
          <a:off x="1630716" y="459990"/>
          <a:ext cx="140842" cy="178968"/>
        </a:xfrm>
        <a:prstGeom prst="rightArrow">
          <a:avLst>
            <a:gd name="adj1" fmla="val 60000"/>
            <a:gd name="adj2" fmla="val 50000"/>
          </a:avLst>
        </a:prstGeom>
        <a:solidFill>
          <a:schemeClr val="accent6">
            <a:shade val="90000"/>
            <a:hueOff val="130692"/>
            <a:satOff val="-411"/>
            <a:lumOff val="1702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a:p>
      </dsp:txBody>
      <dsp:txXfrm rot="18900000">
        <a:off x="1630716" y="459990"/>
        <a:ext cx="140842" cy="17896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04CB7D-2B43-4B83-BBB1-5B18DD9C4790}">
      <dsp:nvSpPr>
        <dsp:cNvPr id="0" name=""/>
        <dsp:cNvSpPr/>
      </dsp:nvSpPr>
      <dsp:spPr>
        <a:xfrm rot="10800000">
          <a:off x="0" y="0"/>
          <a:ext cx="5111749" cy="1075985"/>
        </a:xfrm>
        <a:prstGeom prst="trapezoid">
          <a:avLst>
            <a:gd name="adj" fmla="val 79179"/>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a:off x="894556" y="0"/>
        <a:ext cx="3322637" cy="1075985"/>
      </dsp:txXfrm>
    </dsp:sp>
    <dsp:sp modelId="{7CE744AD-856D-4AF5-A53E-A29565032B18}">
      <dsp:nvSpPr>
        <dsp:cNvPr id="0" name=""/>
        <dsp:cNvSpPr/>
      </dsp:nvSpPr>
      <dsp:spPr>
        <a:xfrm rot="10800000">
          <a:off x="851958" y="1075986"/>
          <a:ext cx="3407833" cy="1075985"/>
        </a:xfrm>
        <a:prstGeom prst="trapezoid">
          <a:avLst>
            <a:gd name="adj" fmla="val 79179"/>
          </a:avLst>
        </a:prstGeom>
        <a:solidFill>
          <a:schemeClr val="accent1">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a:off x="1448329" y="1075986"/>
        <a:ext cx="2215091" cy="1075985"/>
      </dsp:txXfrm>
    </dsp:sp>
    <dsp:sp modelId="{38525B35-6872-43BD-8D7B-0E280DC08819}">
      <dsp:nvSpPr>
        <dsp:cNvPr id="0" name=""/>
        <dsp:cNvSpPr/>
      </dsp:nvSpPr>
      <dsp:spPr>
        <a:xfrm rot="10800000">
          <a:off x="1703916" y="2151972"/>
          <a:ext cx="1703916" cy="1075985"/>
        </a:xfrm>
        <a:prstGeom prst="trapezoid">
          <a:avLst>
            <a:gd name="adj" fmla="val 79179"/>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3</a:t>
          </a:r>
        </a:p>
      </dsp:txBody>
      <dsp:txXfrm>
        <a:off x="1703916" y="2151972"/>
        <a:ext cx="1703916" cy="1075985"/>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4B20A8-5857-4EC4-97A6-3A8162091FE7}">
      <dsp:nvSpPr>
        <dsp:cNvPr id="0" name=""/>
        <dsp:cNvSpPr/>
      </dsp:nvSpPr>
      <dsp:spPr>
        <a:xfrm>
          <a:off x="723307" y="1883"/>
          <a:ext cx="561142" cy="561142"/>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Item2</a:t>
          </a:r>
        </a:p>
      </dsp:txBody>
      <dsp:txXfrm>
        <a:off x="723307" y="1883"/>
        <a:ext cx="561142" cy="561142"/>
      </dsp:txXfrm>
    </dsp:sp>
    <dsp:sp modelId="{4CF3EC13-728A-4576-95EE-9F9BDEBA4CF2}">
      <dsp:nvSpPr>
        <dsp:cNvPr id="0" name=""/>
        <dsp:cNvSpPr/>
      </dsp:nvSpPr>
      <dsp:spPr>
        <a:xfrm>
          <a:off x="841147" y="608590"/>
          <a:ext cx="325462" cy="325462"/>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841147" y="608590"/>
        <a:ext cx="325462" cy="325462"/>
      </dsp:txXfrm>
    </dsp:sp>
    <dsp:sp modelId="{C8115A13-1F3B-408B-B964-8300894A8B8B}">
      <dsp:nvSpPr>
        <dsp:cNvPr id="0" name=""/>
        <dsp:cNvSpPr/>
      </dsp:nvSpPr>
      <dsp:spPr>
        <a:xfrm>
          <a:off x="723307" y="979618"/>
          <a:ext cx="561142" cy="561142"/>
        </a:xfrm>
        <a:prstGeom prst="ellipse">
          <a:avLst/>
        </a:prstGeom>
        <a:solidFill>
          <a:schemeClr val="accent5">
            <a:hueOff val="-1013224"/>
            <a:satOff val="1071"/>
            <a:lumOff val="-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Item1</a:t>
          </a:r>
        </a:p>
      </dsp:txBody>
      <dsp:txXfrm>
        <a:off x="723307" y="979618"/>
        <a:ext cx="561142" cy="561142"/>
      </dsp:txXfrm>
    </dsp:sp>
    <dsp:sp modelId="{8C255C95-725D-4F22-A38E-8CF25C10ADE9}">
      <dsp:nvSpPr>
        <dsp:cNvPr id="0" name=""/>
        <dsp:cNvSpPr/>
      </dsp:nvSpPr>
      <dsp:spPr>
        <a:xfrm>
          <a:off x="841147" y="1586325"/>
          <a:ext cx="325462" cy="325462"/>
        </a:xfrm>
        <a:prstGeom prst="mathPlus">
          <a:avLst/>
        </a:prstGeom>
        <a:solidFill>
          <a:schemeClr val="accent5">
            <a:hueOff val="-1519836"/>
            <a:satOff val="1607"/>
            <a:lumOff val="-29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841147" y="1586325"/>
        <a:ext cx="325462" cy="325462"/>
      </dsp:txXfrm>
    </dsp:sp>
    <dsp:sp modelId="{0E30C02C-FD6A-4665-BB5A-DA8EB01BAAC8}">
      <dsp:nvSpPr>
        <dsp:cNvPr id="0" name=""/>
        <dsp:cNvSpPr/>
      </dsp:nvSpPr>
      <dsp:spPr>
        <a:xfrm>
          <a:off x="723307" y="1957353"/>
          <a:ext cx="561142" cy="561142"/>
        </a:xfrm>
        <a:prstGeom prst="ellipse">
          <a:avLst/>
        </a:prstGeom>
        <a:solidFill>
          <a:schemeClr val="accent5">
            <a:hueOff val="-2026448"/>
            <a:satOff val="2142"/>
            <a:lumOff val="-3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Item3</a:t>
          </a:r>
        </a:p>
      </dsp:txBody>
      <dsp:txXfrm>
        <a:off x="723307" y="1957353"/>
        <a:ext cx="561142" cy="561142"/>
      </dsp:txXfrm>
    </dsp:sp>
    <dsp:sp modelId="{02AF22FC-DF26-45F0-8C39-82850B91801A}">
      <dsp:nvSpPr>
        <dsp:cNvPr id="0" name=""/>
        <dsp:cNvSpPr/>
      </dsp:nvSpPr>
      <dsp:spPr>
        <a:xfrm>
          <a:off x="1368621" y="1155816"/>
          <a:ext cx="178443" cy="208745"/>
        </a:xfrm>
        <a:prstGeom prst="rightArrow">
          <a:avLst>
            <a:gd name="adj1" fmla="val 60000"/>
            <a:gd name="adj2" fmla="val 50000"/>
          </a:avLst>
        </a:prstGeom>
        <a:solidFill>
          <a:schemeClr val="accent5">
            <a:hueOff val="-3039673"/>
            <a:satOff val="3213"/>
            <a:lumOff val="-58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1368621" y="1155816"/>
        <a:ext cx="178443" cy="208745"/>
      </dsp:txXfrm>
    </dsp:sp>
    <dsp:sp modelId="{60913460-2B49-46D7-855A-40884FBF6EA8}">
      <dsp:nvSpPr>
        <dsp:cNvPr id="0" name=""/>
        <dsp:cNvSpPr/>
      </dsp:nvSpPr>
      <dsp:spPr>
        <a:xfrm>
          <a:off x="1621135" y="699046"/>
          <a:ext cx="1122285" cy="1122285"/>
        </a:xfrm>
        <a:prstGeom prst="ellipse">
          <a:avLst/>
        </a:prstGeom>
        <a:solidFill>
          <a:schemeClr val="accent5">
            <a:hueOff val="-3039673"/>
            <a:satOff val="3213"/>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Item4</a:t>
          </a:r>
        </a:p>
      </dsp:txBody>
      <dsp:txXfrm>
        <a:off x="1621135" y="699046"/>
        <a:ext cx="1122285" cy="112228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8F9758-F0B2-4E59-A3ED-52ABF2D610DB}">
      <dsp:nvSpPr>
        <dsp:cNvPr id="0" name=""/>
        <dsp:cNvSpPr/>
      </dsp:nvSpPr>
      <dsp:spPr>
        <a:xfrm>
          <a:off x="931496" y="0"/>
          <a:ext cx="2675136" cy="1671960"/>
        </a:xfrm>
        <a:prstGeom prst="swooshArrow">
          <a:avLst>
            <a:gd name="adj1" fmla="val 25000"/>
            <a:gd name="adj2" fmla="val 25000"/>
          </a:avLst>
        </a:prstGeom>
        <a:solidFill>
          <a:schemeClr val="accent6">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77F002-C0E3-4F9F-90FC-267225402D66}">
      <dsp:nvSpPr>
        <dsp:cNvPr id="0" name=""/>
        <dsp:cNvSpPr/>
      </dsp:nvSpPr>
      <dsp:spPr>
        <a:xfrm>
          <a:off x="1450446" y="1153986"/>
          <a:ext cx="69553" cy="69553"/>
        </a:xfrm>
        <a:prstGeom prst="ellipse">
          <a:avLst/>
        </a:prstGeom>
        <a:solidFill>
          <a:schemeClr val="accent6">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FB628E-42D3-464A-9707-FD305F9F101D}">
      <dsp:nvSpPr>
        <dsp:cNvPr id="0" name=""/>
        <dsp:cNvSpPr/>
      </dsp:nvSpPr>
      <dsp:spPr>
        <a:xfrm>
          <a:off x="1485223" y="1188763"/>
          <a:ext cx="623306" cy="483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55" tIns="0" rIns="0" bIns="0" numCol="1" spcCol="1270" anchor="t" anchorCtr="0">
          <a:noAutofit/>
        </a:bodyPr>
        <a:lstStyle/>
        <a:p>
          <a:pPr lvl="0" algn="l" defTabSz="800100">
            <a:lnSpc>
              <a:spcPct val="90000"/>
            </a:lnSpc>
            <a:spcBef>
              <a:spcPct val="0"/>
            </a:spcBef>
            <a:spcAft>
              <a:spcPct val="35000"/>
            </a:spcAft>
          </a:pPr>
          <a:r>
            <a:rPr lang="en-US" sz="1800" kern="1200" dirty="0"/>
            <a:t>Step 1</a:t>
          </a:r>
        </a:p>
      </dsp:txBody>
      <dsp:txXfrm>
        <a:off x="1485223" y="1188763"/>
        <a:ext cx="623306" cy="483196"/>
      </dsp:txXfrm>
    </dsp:sp>
    <dsp:sp modelId="{25AE9496-24AB-4116-A4A3-32A44C7968D7}">
      <dsp:nvSpPr>
        <dsp:cNvPr id="0" name=""/>
        <dsp:cNvSpPr/>
      </dsp:nvSpPr>
      <dsp:spPr>
        <a:xfrm>
          <a:off x="2064389" y="699548"/>
          <a:ext cx="125731" cy="125731"/>
        </a:xfrm>
        <a:prstGeom prst="ellipse">
          <a:avLst/>
        </a:prstGeom>
        <a:solidFill>
          <a:schemeClr val="accent6">
            <a:shade val="50000"/>
            <a:hueOff val="110184"/>
            <a:satOff val="5457"/>
            <a:lumOff val="246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BFA954-81D2-4793-842C-927E0E450F25}">
      <dsp:nvSpPr>
        <dsp:cNvPr id="0" name=""/>
        <dsp:cNvSpPr/>
      </dsp:nvSpPr>
      <dsp:spPr>
        <a:xfrm>
          <a:off x="2127255" y="762413"/>
          <a:ext cx="642032" cy="909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22" tIns="0" rIns="0" bIns="0" numCol="1" spcCol="1270" anchor="t" anchorCtr="0">
          <a:noAutofit/>
        </a:bodyPr>
        <a:lstStyle/>
        <a:p>
          <a:pPr lvl="0" algn="l" defTabSz="800100">
            <a:lnSpc>
              <a:spcPct val="90000"/>
            </a:lnSpc>
            <a:spcBef>
              <a:spcPct val="0"/>
            </a:spcBef>
            <a:spcAft>
              <a:spcPct val="35000"/>
            </a:spcAft>
          </a:pPr>
          <a:r>
            <a:rPr lang="en-US" sz="1800" kern="1200" dirty="0"/>
            <a:t>Step 2</a:t>
          </a:r>
        </a:p>
      </dsp:txBody>
      <dsp:txXfrm>
        <a:off x="2127255" y="762413"/>
        <a:ext cx="642032" cy="909546"/>
      </dsp:txXfrm>
    </dsp:sp>
    <dsp:sp modelId="{E4E859CB-E13C-4D94-9B25-5B93C11C7AA7}">
      <dsp:nvSpPr>
        <dsp:cNvPr id="0" name=""/>
        <dsp:cNvSpPr/>
      </dsp:nvSpPr>
      <dsp:spPr>
        <a:xfrm>
          <a:off x="2802727" y="423005"/>
          <a:ext cx="173883" cy="173883"/>
        </a:xfrm>
        <a:prstGeom prst="ellipse">
          <a:avLst/>
        </a:prstGeom>
        <a:solidFill>
          <a:schemeClr val="accent6">
            <a:shade val="50000"/>
            <a:hueOff val="110184"/>
            <a:satOff val="5457"/>
            <a:lumOff val="246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A95FD8-6A03-4321-B394-10D442ADB3AB}">
      <dsp:nvSpPr>
        <dsp:cNvPr id="0" name=""/>
        <dsp:cNvSpPr/>
      </dsp:nvSpPr>
      <dsp:spPr>
        <a:xfrm>
          <a:off x="2889669" y="509947"/>
          <a:ext cx="642032" cy="1162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137" tIns="0" rIns="0" bIns="0" numCol="1" spcCol="1270" anchor="t" anchorCtr="0">
          <a:noAutofit/>
        </a:bodyPr>
        <a:lstStyle/>
        <a:p>
          <a:pPr lvl="0" algn="l" defTabSz="800100">
            <a:lnSpc>
              <a:spcPct val="90000"/>
            </a:lnSpc>
            <a:spcBef>
              <a:spcPct val="0"/>
            </a:spcBef>
            <a:spcAft>
              <a:spcPct val="35000"/>
            </a:spcAft>
          </a:pPr>
          <a:r>
            <a:rPr lang="en-US" sz="1800" kern="1200" dirty="0"/>
            <a:t>Step 4</a:t>
          </a:r>
        </a:p>
      </dsp:txBody>
      <dsp:txXfrm>
        <a:off x="2889669" y="509947"/>
        <a:ext cx="642032" cy="116201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BEA9993-DCD3-4CF2-84B9-06AEAF346523}">
      <dsp:nvSpPr>
        <dsp:cNvPr id="0" name=""/>
        <dsp:cNvSpPr/>
      </dsp:nvSpPr>
      <dsp:spPr>
        <a:xfrm rot="10800000">
          <a:off x="982670" y="195"/>
          <a:ext cx="3447743" cy="457017"/>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532" tIns="80010" rIns="149352" bIns="80010" numCol="1" spcCol="1270" anchor="ctr" anchorCtr="0">
          <a:noAutofit/>
        </a:bodyPr>
        <a:lstStyle/>
        <a:p>
          <a:pPr lvl="0" algn="ctr" defTabSz="933450">
            <a:lnSpc>
              <a:spcPct val="90000"/>
            </a:lnSpc>
            <a:spcBef>
              <a:spcPct val="0"/>
            </a:spcBef>
            <a:spcAft>
              <a:spcPct val="35000"/>
            </a:spcAft>
          </a:pPr>
          <a:r>
            <a:rPr lang="en-US" sz="2100" kern="1200" dirty="0"/>
            <a:t>Level 0 </a:t>
          </a:r>
        </a:p>
      </dsp:txBody>
      <dsp:txXfrm rot="10800000">
        <a:off x="982670" y="195"/>
        <a:ext cx="3447743" cy="457017"/>
      </dsp:txXfrm>
    </dsp:sp>
    <dsp:sp modelId="{E28950B4-1780-4D53-85C2-2E38821A4283}">
      <dsp:nvSpPr>
        <dsp:cNvPr id="0" name=""/>
        <dsp:cNvSpPr/>
      </dsp:nvSpPr>
      <dsp:spPr>
        <a:xfrm>
          <a:off x="754162" y="195"/>
          <a:ext cx="457017" cy="457017"/>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BECFCB-26B1-4C63-9F24-64C7649C2422}">
      <dsp:nvSpPr>
        <dsp:cNvPr id="0" name=""/>
        <dsp:cNvSpPr/>
      </dsp:nvSpPr>
      <dsp:spPr>
        <a:xfrm rot="10800000">
          <a:off x="982670" y="571467"/>
          <a:ext cx="3447743" cy="457017"/>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532" tIns="80010" rIns="149352" bIns="80010" numCol="1" spcCol="1270" anchor="ctr" anchorCtr="0">
          <a:noAutofit/>
        </a:bodyPr>
        <a:lstStyle/>
        <a:p>
          <a:pPr lvl="0" algn="ctr" defTabSz="933450">
            <a:lnSpc>
              <a:spcPct val="90000"/>
            </a:lnSpc>
            <a:spcBef>
              <a:spcPct val="0"/>
            </a:spcBef>
            <a:spcAft>
              <a:spcPct val="35000"/>
            </a:spcAft>
          </a:pPr>
          <a:r>
            <a:rPr lang="en-US" sz="2100" kern="1200" dirty="0"/>
            <a:t>Level 1</a:t>
          </a:r>
        </a:p>
      </dsp:txBody>
      <dsp:txXfrm rot="10800000">
        <a:off x="982670" y="571467"/>
        <a:ext cx="3447743" cy="457017"/>
      </dsp:txXfrm>
    </dsp:sp>
    <dsp:sp modelId="{6F0705AB-79AF-42A9-B608-46D9793E12D4}">
      <dsp:nvSpPr>
        <dsp:cNvPr id="0" name=""/>
        <dsp:cNvSpPr/>
      </dsp:nvSpPr>
      <dsp:spPr>
        <a:xfrm>
          <a:off x="754162" y="571467"/>
          <a:ext cx="457017" cy="457017"/>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8D8C79-BFD0-48EE-B631-8D7C782AD67C}">
      <dsp:nvSpPr>
        <dsp:cNvPr id="0" name=""/>
        <dsp:cNvSpPr/>
      </dsp:nvSpPr>
      <dsp:spPr>
        <a:xfrm rot="10800000">
          <a:off x="982670" y="1142739"/>
          <a:ext cx="3447743" cy="457017"/>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532" tIns="80010" rIns="149352" bIns="80010" numCol="1" spcCol="1270" anchor="ctr" anchorCtr="0">
          <a:noAutofit/>
        </a:bodyPr>
        <a:lstStyle/>
        <a:p>
          <a:pPr lvl="0" algn="ctr" defTabSz="933450">
            <a:lnSpc>
              <a:spcPct val="90000"/>
            </a:lnSpc>
            <a:spcBef>
              <a:spcPct val="0"/>
            </a:spcBef>
            <a:spcAft>
              <a:spcPct val="35000"/>
            </a:spcAft>
          </a:pPr>
          <a:r>
            <a:rPr lang="en-US" sz="2100" kern="1200" dirty="0"/>
            <a:t>Level 2</a:t>
          </a:r>
        </a:p>
      </dsp:txBody>
      <dsp:txXfrm rot="10800000">
        <a:off x="982670" y="1142739"/>
        <a:ext cx="3447743" cy="457017"/>
      </dsp:txXfrm>
    </dsp:sp>
    <dsp:sp modelId="{C5460184-FF9F-4D3D-837C-78C56E8F91F1}">
      <dsp:nvSpPr>
        <dsp:cNvPr id="0" name=""/>
        <dsp:cNvSpPr/>
      </dsp:nvSpPr>
      <dsp:spPr>
        <a:xfrm>
          <a:off x="754162" y="1142739"/>
          <a:ext cx="457017" cy="457017"/>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12F0A6-36FD-4C94-98FE-DF40EC7D9298}">
      <dsp:nvSpPr>
        <dsp:cNvPr id="0" name=""/>
        <dsp:cNvSpPr/>
      </dsp:nvSpPr>
      <dsp:spPr>
        <a:xfrm>
          <a:off x="1808617" y="994618"/>
          <a:ext cx="91440" cy="182952"/>
        </a:xfrm>
        <a:custGeom>
          <a:avLst/>
          <a:gdLst/>
          <a:ahLst/>
          <a:cxnLst/>
          <a:rect l="0" t="0" r="0" b="0"/>
          <a:pathLst>
            <a:path>
              <a:moveTo>
                <a:pt x="45720" y="0"/>
              </a:moveTo>
              <a:lnTo>
                <a:pt x="45720" y="18295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FC8901-F58A-4FB4-94D7-FA1A4F6C24E7}">
      <dsp:nvSpPr>
        <dsp:cNvPr id="0" name=""/>
        <dsp:cNvSpPr/>
      </dsp:nvSpPr>
      <dsp:spPr>
        <a:xfrm>
          <a:off x="1277696" y="412211"/>
          <a:ext cx="576641" cy="182952"/>
        </a:xfrm>
        <a:custGeom>
          <a:avLst/>
          <a:gdLst/>
          <a:ahLst/>
          <a:cxnLst/>
          <a:rect l="0" t="0" r="0" b="0"/>
          <a:pathLst>
            <a:path>
              <a:moveTo>
                <a:pt x="0" y="0"/>
              </a:moveTo>
              <a:lnTo>
                <a:pt x="0" y="124676"/>
              </a:lnTo>
              <a:lnTo>
                <a:pt x="576641" y="124676"/>
              </a:lnTo>
              <a:lnTo>
                <a:pt x="576641" y="18295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E34E3B-C249-4950-AAB6-67C4C27C63D2}">
      <dsp:nvSpPr>
        <dsp:cNvPr id="0" name=""/>
        <dsp:cNvSpPr/>
      </dsp:nvSpPr>
      <dsp:spPr>
        <a:xfrm>
          <a:off x="701055" y="994618"/>
          <a:ext cx="384427" cy="182952"/>
        </a:xfrm>
        <a:custGeom>
          <a:avLst/>
          <a:gdLst/>
          <a:ahLst/>
          <a:cxnLst/>
          <a:rect l="0" t="0" r="0" b="0"/>
          <a:pathLst>
            <a:path>
              <a:moveTo>
                <a:pt x="0" y="0"/>
              </a:moveTo>
              <a:lnTo>
                <a:pt x="0" y="124676"/>
              </a:lnTo>
              <a:lnTo>
                <a:pt x="384427" y="124676"/>
              </a:lnTo>
              <a:lnTo>
                <a:pt x="384427" y="18295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D5FB9A-785D-4BCD-B868-C7A5069867DA}">
      <dsp:nvSpPr>
        <dsp:cNvPr id="0" name=""/>
        <dsp:cNvSpPr/>
      </dsp:nvSpPr>
      <dsp:spPr>
        <a:xfrm>
          <a:off x="316627" y="994618"/>
          <a:ext cx="384427" cy="182952"/>
        </a:xfrm>
        <a:custGeom>
          <a:avLst/>
          <a:gdLst/>
          <a:ahLst/>
          <a:cxnLst/>
          <a:rect l="0" t="0" r="0" b="0"/>
          <a:pathLst>
            <a:path>
              <a:moveTo>
                <a:pt x="384427" y="0"/>
              </a:moveTo>
              <a:lnTo>
                <a:pt x="384427" y="124676"/>
              </a:lnTo>
              <a:lnTo>
                <a:pt x="0" y="124676"/>
              </a:lnTo>
              <a:lnTo>
                <a:pt x="0" y="18295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A726EE-6DFF-40A7-9D17-83670E347FBD}">
      <dsp:nvSpPr>
        <dsp:cNvPr id="0" name=""/>
        <dsp:cNvSpPr/>
      </dsp:nvSpPr>
      <dsp:spPr>
        <a:xfrm>
          <a:off x="701055" y="412211"/>
          <a:ext cx="576641" cy="182952"/>
        </a:xfrm>
        <a:custGeom>
          <a:avLst/>
          <a:gdLst/>
          <a:ahLst/>
          <a:cxnLst/>
          <a:rect l="0" t="0" r="0" b="0"/>
          <a:pathLst>
            <a:path>
              <a:moveTo>
                <a:pt x="576641" y="0"/>
              </a:moveTo>
              <a:lnTo>
                <a:pt x="576641" y="124676"/>
              </a:lnTo>
              <a:lnTo>
                <a:pt x="0" y="124676"/>
              </a:lnTo>
              <a:lnTo>
                <a:pt x="0" y="18295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619B29-C235-4915-88EF-55F4EBFFBC42}">
      <dsp:nvSpPr>
        <dsp:cNvPr id="0" name=""/>
        <dsp:cNvSpPr/>
      </dsp:nvSpPr>
      <dsp:spPr>
        <a:xfrm>
          <a:off x="963164" y="12756"/>
          <a:ext cx="629062" cy="399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A3294F-A234-4681-9D07-F2D29D15DF2F}">
      <dsp:nvSpPr>
        <dsp:cNvPr id="0" name=""/>
        <dsp:cNvSpPr/>
      </dsp:nvSpPr>
      <dsp:spPr>
        <a:xfrm>
          <a:off x="1033060" y="79157"/>
          <a:ext cx="629062" cy="3994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root</a:t>
          </a:r>
        </a:p>
      </dsp:txBody>
      <dsp:txXfrm>
        <a:off x="1033060" y="79157"/>
        <a:ext cx="629062" cy="399454"/>
      </dsp:txXfrm>
    </dsp:sp>
    <dsp:sp modelId="{98A04F54-EA95-4CEE-AA59-D5A555FC6988}">
      <dsp:nvSpPr>
        <dsp:cNvPr id="0" name=""/>
        <dsp:cNvSpPr/>
      </dsp:nvSpPr>
      <dsp:spPr>
        <a:xfrm>
          <a:off x="386523" y="595163"/>
          <a:ext cx="629062" cy="399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BD8F4B-737E-4337-BEF5-C0EE2A18C8AF}">
      <dsp:nvSpPr>
        <dsp:cNvPr id="0" name=""/>
        <dsp:cNvSpPr/>
      </dsp:nvSpPr>
      <dsp:spPr>
        <a:xfrm>
          <a:off x="456419" y="661565"/>
          <a:ext cx="629062" cy="3994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a</a:t>
          </a:r>
        </a:p>
      </dsp:txBody>
      <dsp:txXfrm>
        <a:off x="456419" y="661565"/>
        <a:ext cx="629062" cy="399454"/>
      </dsp:txXfrm>
    </dsp:sp>
    <dsp:sp modelId="{83B6A346-DE36-4510-96AE-ED857B41593C}">
      <dsp:nvSpPr>
        <dsp:cNvPr id="0" name=""/>
        <dsp:cNvSpPr/>
      </dsp:nvSpPr>
      <dsp:spPr>
        <a:xfrm>
          <a:off x="2096" y="1177571"/>
          <a:ext cx="629062" cy="399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7969CA-AB1A-40BF-97D2-98F479A3C83C}">
      <dsp:nvSpPr>
        <dsp:cNvPr id="0" name=""/>
        <dsp:cNvSpPr/>
      </dsp:nvSpPr>
      <dsp:spPr>
        <a:xfrm>
          <a:off x="71992" y="1243972"/>
          <a:ext cx="629062" cy="3994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71992" y="1243972"/>
        <a:ext cx="629062" cy="399454"/>
      </dsp:txXfrm>
    </dsp:sp>
    <dsp:sp modelId="{92C64CD8-8E58-41DD-948F-32AC9FA8BE9D}">
      <dsp:nvSpPr>
        <dsp:cNvPr id="0" name=""/>
        <dsp:cNvSpPr/>
      </dsp:nvSpPr>
      <dsp:spPr>
        <a:xfrm>
          <a:off x="770951" y="1177571"/>
          <a:ext cx="629062" cy="399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C6D4F-0E50-4A31-BD45-7DE49E1D68D2}">
      <dsp:nvSpPr>
        <dsp:cNvPr id="0" name=""/>
        <dsp:cNvSpPr/>
      </dsp:nvSpPr>
      <dsp:spPr>
        <a:xfrm>
          <a:off x="840846" y="1243972"/>
          <a:ext cx="629062" cy="3994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840846" y="1243972"/>
        <a:ext cx="629062" cy="399454"/>
      </dsp:txXfrm>
    </dsp:sp>
    <dsp:sp modelId="{84237148-8558-433A-A68A-AAC4E63AA2F3}">
      <dsp:nvSpPr>
        <dsp:cNvPr id="0" name=""/>
        <dsp:cNvSpPr/>
      </dsp:nvSpPr>
      <dsp:spPr>
        <a:xfrm>
          <a:off x="1539805" y="595163"/>
          <a:ext cx="629062" cy="399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E0F1C9-E19A-44FC-BB55-4656BB942215}">
      <dsp:nvSpPr>
        <dsp:cNvPr id="0" name=""/>
        <dsp:cNvSpPr/>
      </dsp:nvSpPr>
      <dsp:spPr>
        <a:xfrm>
          <a:off x="1609701" y="661565"/>
          <a:ext cx="629062" cy="3994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b</a:t>
          </a:r>
        </a:p>
      </dsp:txBody>
      <dsp:txXfrm>
        <a:off x="1609701" y="661565"/>
        <a:ext cx="629062" cy="399454"/>
      </dsp:txXfrm>
    </dsp:sp>
    <dsp:sp modelId="{ED33B629-1547-487F-827E-AE9FE81E9217}">
      <dsp:nvSpPr>
        <dsp:cNvPr id="0" name=""/>
        <dsp:cNvSpPr/>
      </dsp:nvSpPr>
      <dsp:spPr>
        <a:xfrm>
          <a:off x="1539805" y="1177571"/>
          <a:ext cx="629062" cy="399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C1284F-F3E9-4899-BBA8-36FE32D0EDA6}">
      <dsp:nvSpPr>
        <dsp:cNvPr id="0" name=""/>
        <dsp:cNvSpPr/>
      </dsp:nvSpPr>
      <dsp:spPr>
        <a:xfrm>
          <a:off x="1609701" y="1243972"/>
          <a:ext cx="629062" cy="3994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1609701" y="1243972"/>
        <a:ext cx="629062" cy="399454"/>
      </dsp:txXfrm>
    </dsp:sp>
    <dsp:sp modelId="{0AFFD549-45A5-493C-8E22-40BF7C5B9DA3}">
      <dsp:nvSpPr>
        <dsp:cNvPr id="0" name=""/>
        <dsp:cNvSpPr/>
      </dsp:nvSpPr>
      <dsp:spPr>
        <a:xfrm>
          <a:off x="1732019" y="12756"/>
          <a:ext cx="629062" cy="399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FF4A59-0E6D-496A-A98A-C7D7BB64DBA0}">
      <dsp:nvSpPr>
        <dsp:cNvPr id="0" name=""/>
        <dsp:cNvSpPr/>
      </dsp:nvSpPr>
      <dsp:spPr>
        <a:xfrm>
          <a:off x="1801915" y="79157"/>
          <a:ext cx="629062" cy="3994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0</a:t>
          </a:r>
        </a:p>
      </dsp:txBody>
      <dsp:txXfrm>
        <a:off x="1801915" y="79157"/>
        <a:ext cx="629062" cy="399454"/>
      </dsp:txXfrm>
    </dsp:sp>
    <dsp:sp modelId="{6DCC5EFE-3DF0-48C3-AC19-36C2D41D3300}">
      <dsp:nvSpPr>
        <dsp:cNvPr id="0" name=""/>
        <dsp:cNvSpPr/>
      </dsp:nvSpPr>
      <dsp:spPr>
        <a:xfrm>
          <a:off x="2500874" y="12756"/>
          <a:ext cx="629062" cy="399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68FFB1-6FFB-4096-8A65-B619A3A32E7F}">
      <dsp:nvSpPr>
        <dsp:cNvPr id="0" name=""/>
        <dsp:cNvSpPr/>
      </dsp:nvSpPr>
      <dsp:spPr>
        <a:xfrm>
          <a:off x="2570769" y="79157"/>
          <a:ext cx="629062" cy="3994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1</a:t>
          </a:r>
        </a:p>
      </dsp:txBody>
      <dsp:txXfrm>
        <a:off x="2570769" y="79157"/>
        <a:ext cx="629062" cy="399454"/>
      </dsp:txXfrm>
    </dsp:sp>
    <dsp:sp modelId="{6DAC9AA1-8B8C-496B-A1F8-FCF1F7FBD284}">
      <dsp:nvSpPr>
        <dsp:cNvPr id="0" name=""/>
        <dsp:cNvSpPr/>
      </dsp:nvSpPr>
      <dsp:spPr>
        <a:xfrm>
          <a:off x="3269728" y="12756"/>
          <a:ext cx="629062" cy="399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4C383E-9A94-47D9-AFED-706CDC43B208}">
      <dsp:nvSpPr>
        <dsp:cNvPr id="0" name=""/>
        <dsp:cNvSpPr/>
      </dsp:nvSpPr>
      <dsp:spPr>
        <a:xfrm>
          <a:off x="3339624" y="79157"/>
          <a:ext cx="629062" cy="3994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2</a:t>
          </a:r>
        </a:p>
      </dsp:txBody>
      <dsp:txXfrm>
        <a:off x="3339624" y="79157"/>
        <a:ext cx="629062" cy="399454"/>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6D8DE8A-8C11-4734-B07A-86C067CF7A06}">
      <dsp:nvSpPr>
        <dsp:cNvPr id="0" name=""/>
        <dsp:cNvSpPr/>
      </dsp:nvSpPr>
      <dsp:spPr>
        <a:xfrm>
          <a:off x="885744" y="114091"/>
          <a:ext cx="2264281" cy="786355"/>
        </a:xfrm>
        <a:prstGeom prst="ellipse">
          <a:avLst/>
        </a:prstGeom>
        <a:solidFill>
          <a:schemeClr val="accent5">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16BBCF-0EDC-4928-850A-6A9A91B5F4A7}">
      <dsp:nvSpPr>
        <dsp:cNvPr id="0" name=""/>
        <dsp:cNvSpPr/>
      </dsp:nvSpPr>
      <dsp:spPr>
        <a:xfrm>
          <a:off x="1801988" y="2039608"/>
          <a:ext cx="438814" cy="280841"/>
        </a:xfrm>
        <a:prstGeom prst="downArrow">
          <a:avLst/>
        </a:prstGeom>
        <a:solidFill>
          <a:schemeClr val="accent5">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80C643-61FD-41BB-B373-554F436E08FF}">
      <dsp:nvSpPr>
        <dsp:cNvPr id="0" name=""/>
        <dsp:cNvSpPr/>
      </dsp:nvSpPr>
      <dsp:spPr>
        <a:xfrm>
          <a:off x="968241" y="2264281"/>
          <a:ext cx="2106308" cy="526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t>Item4</a:t>
          </a:r>
        </a:p>
      </dsp:txBody>
      <dsp:txXfrm>
        <a:off x="968241" y="2264281"/>
        <a:ext cx="2106308" cy="526577"/>
      </dsp:txXfrm>
    </dsp:sp>
    <dsp:sp modelId="{0A7DD59B-DF74-4340-BFB3-6158D8F9B507}">
      <dsp:nvSpPr>
        <dsp:cNvPr id="0" name=""/>
        <dsp:cNvSpPr/>
      </dsp:nvSpPr>
      <dsp:spPr>
        <a:xfrm>
          <a:off x="1708960" y="961178"/>
          <a:ext cx="789865" cy="789865"/>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Item3</a:t>
          </a:r>
        </a:p>
      </dsp:txBody>
      <dsp:txXfrm>
        <a:off x="1708960" y="961178"/>
        <a:ext cx="789865" cy="789865"/>
      </dsp:txXfrm>
    </dsp:sp>
    <dsp:sp modelId="{6CAF8C15-A865-45E9-ABF2-1C43C0B2281B}">
      <dsp:nvSpPr>
        <dsp:cNvPr id="0" name=""/>
        <dsp:cNvSpPr/>
      </dsp:nvSpPr>
      <dsp:spPr>
        <a:xfrm>
          <a:off x="1143767" y="368603"/>
          <a:ext cx="789865" cy="789865"/>
        </a:xfrm>
        <a:prstGeom prst="ellipse">
          <a:avLst/>
        </a:prstGeom>
        <a:solidFill>
          <a:schemeClr val="accent5">
            <a:hueOff val="-1519836"/>
            <a:satOff val="1607"/>
            <a:lumOff val="-2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Item1</a:t>
          </a:r>
        </a:p>
      </dsp:txBody>
      <dsp:txXfrm>
        <a:off x="1143767" y="368603"/>
        <a:ext cx="789865" cy="789865"/>
      </dsp:txXfrm>
    </dsp:sp>
    <dsp:sp modelId="{45FCD36F-281A-4B16-BF49-287B4F1515FF}">
      <dsp:nvSpPr>
        <dsp:cNvPr id="0" name=""/>
        <dsp:cNvSpPr/>
      </dsp:nvSpPr>
      <dsp:spPr>
        <a:xfrm>
          <a:off x="1951185" y="177631"/>
          <a:ext cx="789865" cy="789865"/>
        </a:xfrm>
        <a:prstGeom prst="ellipse">
          <a:avLst/>
        </a:prstGeom>
        <a:solidFill>
          <a:schemeClr val="accent5">
            <a:hueOff val="-3039673"/>
            <a:satOff val="3213"/>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Item2</a:t>
          </a:r>
        </a:p>
      </dsp:txBody>
      <dsp:txXfrm>
        <a:off x="1951185" y="177631"/>
        <a:ext cx="789865" cy="789865"/>
      </dsp:txXfrm>
    </dsp:sp>
    <dsp:sp modelId="{EAD0320A-C96F-403C-9C0E-A5B5B4CEA62D}">
      <dsp:nvSpPr>
        <dsp:cNvPr id="0" name=""/>
        <dsp:cNvSpPr/>
      </dsp:nvSpPr>
      <dsp:spPr>
        <a:xfrm>
          <a:off x="802422" y="0"/>
          <a:ext cx="2457359" cy="1965887"/>
        </a:xfrm>
        <a:prstGeom prst="funnel">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87C5FD-5611-4F8C-A4BE-C3B5320924DE}">
      <dsp:nvSpPr>
        <dsp:cNvPr id="0" name=""/>
        <dsp:cNvSpPr/>
      </dsp:nvSpPr>
      <dsp:spPr>
        <a:xfrm>
          <a:off x="727" y="204961"/>
          <a:ext cx="835648" cy="41782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a:t>root</a:t>
          </a:r>
        </a:p>
      </dsp:txBody>
      <dsp:txXfrm>
        <a:off x="727" y="204961"/>
        <a:ext cx="835648" cy="417824"/>
      </dsp:txXfrm>
    </dsp:sp>
    <dsp:sp modelId="{1CD66995-51AF-4211-A235-5F5A2BF522C3}">
      <dsp:nvSpPr>
        <dsp:cNvPr id="0" name=""/>
        <dsp:cNvSpPr/>
      </dsp:nvSpPr>
      <dsp:spPr>
        <a:xfrm>
          <a:off x="38571" y="622785"/>
          <a:ext cx="91440" cy="313368"/>
        </a:xfrm>
        <a:custGeom>
          <a:avLst/>
          <a:gdLst/>
          <a:ahLst/>
          <a:cxnLst/>
          <a:rect l="0" t="0" r="0" b="0"/>
          <a:pathLst>
            <a:path>
              <a:moveTo>
                <a:pt x="45720" y="0"/>
              </a:moveTo>
              <a:lnTo>
                <a:pt x="45720" y="313368"/>
              </a:lnTo>
              <a:lnTo>
                <a:pt x="129284" y="31336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9A380B-71E5-4B1F-BCFC-864FDC200546}">
      <dsp:nvSpPr>
        <dsp:cNvPr id="0" name=""/>
        <dsp:cNvSpPr/>
      </dsp:nvSpPr>
      <dsp:spPr>
        <a:xfrm>
          <a:off x="167856" y="727241"/>
          <a:ext cx="668518" cy="41782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7620" rIns="11430" bIns="7620" numCol="1" spcCol="1270" anchor="t" anchorCtr="0">
          <a:noAutofit/>
        </a:bodyPr>
        <a:lstStyle/>
        <a:p>
          <a:pPr lvl="0" algn="l" defTabSz="266700">
            <a:lnSpc>
              <a:spcPct val="90000"/>
            </a:lnSpc>
            <a:spcBef>
              <a:spcPct val="0"/>
            </a:spcBef>
            <a:spcAft>
              <a:spcPct val="35000"/>
            </a:spcAft>
          </a:pPr>
          <a:r>
            <a:rPr lang="en-US" sz="600" kern="1200" dirty="0"/>
            <a:t>child a</a:t>
          </a:r>
        </a:p>
        <a:p>
          <a:pPr marL="57150" lvl="1" indent="-57150" algn="l" defTabSz="177800">
            <a:lnSpc>
              <a:spcPct val="90000"/>
            </a:lnSpc>
            <a:spcBef>
              <a:spcPct val="0"/>
            </a:spcBef>
            <a:spcAft>
              <a:spcPct val="15000"/>
            </a:spcAft>
            <a:buChar char="••"/>
          </a:pPr>
          <a:r>
            <a:rPr lang="en-US" sz="400" kern="1200" dirty="0"/>
            <a:t>leaf</a:t>
          </a:r>
        </a:p>
        <a:p>
          <a:pPr marL="57150" lvl="1" indent="-57150" algn="l" defTabSz="177800">
            <a:lnSpc>
              <a:spcPct val="90000"/>
            </a:lnSpc>
            <a:spcBef>
              <a:spcPct val="0"/>
            </a:spcBef>
            <a:spcAft>
              <a:spcPct val="15000"/>
            </a:spcAft>
            <a:buChar char="••"/>
          </a:pPr>
          <a:r>
            <a:rPr lang="en-US" sz="400" kern="1200" dirty="0"/>
            <a:t>leaf</a:t>
          </a:r>
        </a:p>
      </dsp:txBody>
      <dsp:txXfrm>
        <a:off x="167856" y="727241"/>
        <a:ext cx="668518" cy="417824"/>
      </dsp:txXfrm>
    </dsp:sp>
    <dsp:sp modelId="{16466721-ED09-4732-9F88-DBCFD5419881}">
      <dsp:nvSpPr>
        <dsp:cNvPr id="0" name=""/>
        <dsp:cNvSpPr/>
      </dsp:nvSpPr>
      <dsp:spPr>
        <a:xfrm>
          <a:off x="38571" y="622785"/>
          <a:ext cx="91440" cy="835648"/>
        </a:xfrm>
        <a:custGeom>
          <a:avLst/>
          <a:gdLst/>
          <a:ahLst/>
          <a:cxnLst/>
          <a:rect l="0" t="0" r="0" b="0"/>
          <a:pathLst>
            <a:path>
              <a:moveTo>
                <a:pt x="45720" y="0"/>
              </a:moveTo>
              <a:lnTo>
                <a:pt x="45720" y="835648"/>
              </a:lnTo>
              <a:lnTo>
                <a:pt x="129284" y="83564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210F51-470A-43D4-8DE4-65403EDDBEC1}">
      <dsp:nvSpPr>
        <dsp:cNvPr id="0" name=""/>
        <dsp:cNvSpPr/>
      </dsp:nvSpPr>
      <dsp:spPr>
        <a:xfrm>
          <a:off x="167856" y="1249521"/>
          <a:ext cx="668518" cy="41782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3039673"/>
              <a:satOff val="3213"/>
              <a:lumOff val="-58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7620" rIns="11430" bIns="7620" numCol="1" spcCol="1270" anchor="t" anchorCtr="0">
          <a:noAutofit/>
        </a:bodyPr>
        <a:lstStyle/>
        <a:p>
          <a:pPr lvl="0" algn="l" defTabSz="266700">
            <a:lnSpc>
              <a:spcPct val="90000"/>
            </a:lnSpc>
            <a:spcBef>
              <a:spcPct val="0"/>
            </a:spcBef>
            <a:spcAft>
              <a:spcPct val="35000"/>
            </a:spcAft>
          </a:pPr>
          <a:r>
            <a:rPr lang="en-US" sz="600" kern="1200" dirty="0"/>
            <a:t>child b</a:t>
          </a:r>
        </a:p>
        <a:p>
          <a:pPr marL="57150" lvl="1" indent="-57150" algn="l" defTabSz="177800">
            <a:lnSpc>
              <a:spcPct val="90000"/>
            </a:lnSpc>
            <a:spcBef>
              <a:spcPct val="0"/>
            </a:spcBef>
            <a:spcAft>
              <a:spcPct val="15000"/>
            </a:spcAft>
            <a:buChar char="••"/>
          </a:pPr>
          <a:r>
            <a:rPr lang="en-US" sz="400" kern="1200" dirty="0"/>
            <a:t>leaf</a:t>
          </a:r>
        </a:p>
      </dsp:txBody>
      <dsp:txXfrm>
        <a:off x="167856" y="1249521"/>
        <a:ext cx="668518" cy="417824"/>
      </dsp:txXfrm>
    </dsp:sp>
    <dsp:sp modelId="{F2BDF0CA-41D0-4052-BD7B-45E9D1ED3394}">
      <dsp:nvSpPr>
        <dsp:cNvPr id="0" name=""/>
        <dsp:cNvSpPr/>
      </dsp:nvSpPr>
      <dsp:spPr>
        <a:xfrm>
          <a:off x="1045287" y="204961"/>
          <a:ext cx="835648" cy="417824"/>
        </a:xfrm>
        <a:prstGeom prst="roundRect">
          <a:avLst>
            <a:gd name="adj" fmla="val 10000"/>
          </a:avLst>
        </a:prstGeom>
        <a:solidFill>
          <a:schemeClr val="accent5">
            <a:hueOff val="-1013224"/>
            <a:satOff val="1071"/>
            <a:lumOff val="-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a:t>Level 0</a:t>
          </a:r>
        </a:p>
      </dsp:txBody>
      <dsp:txXfrm>
        <a:off x="1045287" y="204961"/>
        <a:ext cx="835648" cy="417824"/>
      </dsp:txXfrm>
    </dsp:sp>
    <dsp:sp modelId="{C493D216-4C12-49AB-A2BF-6C84ACFBE044}">
      <dsp:nvSpPr>
        <dsp:cNvPr id="0" name=""/>
        <dsp:cNvSpPr/>
      </dsp:nvSpPr>
      <dsp:spPr>
        <a:xfrm>
          <a:off x="2089848" y="204961"/>
          <a:ext cx="835648" cy="417824"/>
        </a:xfrm>
        <a:prstGeom prst="roundRect">
          <a:avLst>
            <a:gd name="adj" fmla="val 10000"/>
          </a:avLst>
        </a:prstGeom>
        <a:solidFill>
          <a:schemeClr val="accent5">
            <a:hueOff val="-2026448"/>
            <a:satOff val="2142"/>
            <a:lumOff val="-3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a:t>Level 1</a:t>
          </a:r>
        </a:p>
      </dsp:txBody>
      <dsp:txXfrm>
        <a:off x="2089848" y="204961"/>
        <a:ext cx="835648" cy="417824"/>
      </dsp:txXfrm>
    </dsp:sp>
    <dsp:sp modelId="{C476E999-CD71-4089-B6E4-CAB81CCE66F7}">
      <dsp:nvSpPr>
        <dsp:cNvPr id="0" name=""/>
        <dsp:cNvSpPr/>
      </dsp:nvSpPr>
      <dsp:spPr>
        <a:xfrm>
          <a:off x="3134408" y="204961"/>
          <a:ext cx="835648" cy="417824"/>
        </a:xfrm>
        <a:prstGeom prst="roundRect">
          <a:avLst>
            <a:gd name="adj" fmla="val 10000"/>
          </a:avLst>
        </a:prstGeom>
        <a:solidFill>
          <a:schemeClr val="accent5">
            <a:hueOff val="-3039673"/>
            <a:satOff val="3213"/>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a:t>Level 2</a:t>
          </a:r>
        </a:p>
      </dsp:txBody>
      <dsp:txXfrm>
        <a:off x="3134408" y="204961"/>
        <a:ext cx="835648" cy="417824"/>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72FB224-1E6F-42BB-B1EA-A5E4AC8C8D18}">
      <dsp:nvSpPr>
        <dsp:cNvPr id="0" name=""/>
        <dsp:cNvSpPr/>
      </dsp:nvSpPr>
      <dsp:spPr>
        <a:xfrm>
          <a:off x="2726607" y="260889"/>
          <a:ext cx="1329864" cy="1329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a:t>0</a:t>
          </a:r>
        </a:p>
      </dsp:txBody>
      <dsp:txXfrm>
        <a:off x="2726607" y="260889"/>
        <a:ext cx="1329864" cy="1329864"/>
      </dsp:txXfrm>
    </dsp:sp>
    <dsp:sp modelId="{AB9BA3FC-2E9C-412B-8016-86D732C2057F}">
      <dsp:nvSpPr>
        <dsp:cNvPr id="0" name=""/>
        <dsp:cNvSpPr/>
      </dsp:nvSpPr>
      <dsp:spPr>
        <a:xfrm>
          <a:off x="701401" y="-657"/>
          <a:ext cx="3144045" cy="3144045"/>
        </a:xfrm>
        <a:prstGeom prst="circularArrow">
          <a:avLst>
            <a:gd name="adj1" fmla="val 8248"/>
            <a:gd name="adj2" fmla="val 576085"/>
            <a:gd name="adj3" fmla="val 2964002"/>
            <a:gd name="adj4" fmla="val 51625"/>
            <a:gd name="adj5" fmla="val 9623"/>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7769BB-4EB4-4A68-90B3-5127546C3F5D}">
      <dsp:nvSpPr>
        <dsp:cNvPr id="0" name=""/>
        <dsp:cNvSpPr/>
      </dsp:nvSpPr>
      <dsp:spPr>
        <a:xfrm>
          <a:off x="1608491" y="2197522"/>
          <a:ext cx="1329864" cy="1329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a:t>1</a:t>
          </a:r>
        </a:p>
      </dsp:txBody>
      <dsp:txXfrm>
        <a:off x="1608491" y="2197522"/>
        <a:ext cx="1329864" cy="1329864"/>
      </dsp:txXfrm>
    </dsp:sp>
    <dsp:sp modelId="{EFF2E049-7258-4FEA-A0A9-B37913F46833}">
      <dsp:nvSpPr>
        <dsp:cNvPr id="0" name=""/>
        <dsp:cNvSpPr/>
      </dsp:nvSpPr>
      <dsp:spPr>
        <a:xfrm>
          <a:off x="701401" y="-657"/>
          <a:ext cx="3144045" cy="3144045"/>
        </a:xfrm>
        <a:prstGeom prst="circularArrow">
          <a:avLst>
            <a:gd name="adj1" fmla="val 8248"/>
            <a:gd name="adj2" fmla="val 576085"/>
            <a:gd name="adj3" fmla="val 10172290"/>
            <a:gd name="adj4" fmla="val 7259913"/>
            <a:gd name="adj5" fmla="val 9623"/>
          </a:avLst>
        </a:prstGeom>
        <a:solidFill>
          <a:schemeClr val="accent4">
            <a:hueOff val="-2288640"/>
            <a:satOff val="-3925"/>
            <a:lumOff val="-28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2DCC89-64D7-41BB-A7DE-7BE0893A8CAE}">
      <dsp:nvSpPr>
        <dsp:cNvPr id="0" name=""/>
        <dsp:cNvSpPr/>
      </dsp:nvSpPr>
      <dsp:spPr>
        <a:xfrm>
          <a:off x="490375" y="260889"/>
          <a:ext cx="1329864" cy="1329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a:t>2</a:t>
          </a:r>
        </a:p>
      </dsp:txBody>
      <dsp:txXfrm>
        <a:off x="490375" y="260889"/>
        <a:ext cx="1329864" cy="1329864"/>
      </dsp:txXfrm>
    </dsp:sp>
    <dsp:sp modelId="{381CBB91-0151-47DC-AD6D-39043047F013}">
      <dsp:nvSpPr>
        <dsp:cNvPr id="0" name=""/>
        <dsp:cNvSpPr/>
      </dsp:nvSpPr>
      <dsp:spPr>
        <a:xfrm>
          <a:off x="701401" y="-657"/>
          <a:ext cx="3144045" cy="3144045"/>
        </a:xfrm>
        <a:prstGeom prst="circularArrow">
          <a:avLst>
            <a:gd name="adj1" fmla="val 8248"/>
            <a:gd name="adj2" fmla="val 576085"/>
            <a:gd name="adj3" fmla="val 16856857"/>
            <a:gd name="adj4" fmla="val 14967058"/>
            <a:gd name="adj5" fmla="val 9623"/>
          </a:avLst>
        </a:prstGeom>
        <a:solidFill>
          <a:schemeClr val="accent4">
            <a:hueOff val="-4577280"/>
            <a:satOff val="-7851"/>
            <a:lumOff val="-5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977F33-9369-413F-A043-C499C8018A64}">
      <dsp:nvSpPr>
        <dsp:cNvPr id="0" name=""/>
        <dsp:cNvSpPr/>
      </dsp:nvSpPr>
      <dsp:spPr>
        <a:xfrm>
          <a:off x="1368152" y="0"/>
          <a:ext cx="1512167" cy="1512167"/>
        </a:xfrm>
        <a:prstGeom prst="triangl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a:off x="1368152" y="0"/>
        <a:ext cx="1512167" cy="1512167"/>
      </dsp:txXfrm>
    </dsp:sp>
    <dsp:sp modelId="{485ADE0E-1720-4B4F-BE07-2598BC1C1711}">
      <dsp:nvSpPr>
        <dsp:cNvPr id="0" name=""/>
        <dsp:cNvSpPr/>
      </dsp:nvSpPr>
      <dsp:spPr>
        <a:xfrm>
          <a:off x="612068" y="1512167"/>
          <a:ext cx="1512167" cy="1512167"/>
        </a:xfrm>
        <a:prstGeom prst="triangle">
          <a:avLst/>
        </a:prstGeom>
        <a:solidFill>
          <a:schemeClr val="accent5">
            <a:hueOff val="-1013224"/>
            <a:satOff val="1071"/>
            <a:lumOff val="-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a:off x="612068" y="1512167"/>
        <a:ext cx="1512167" cy="1512167"/>
      </dsp:txXfrm>
    </dsp:sp>
    <dsp:sp modelId="{410A58B0-C6CA-4380-AAFC-E3D061DAA23B}">
      <dsp:nvSpPr>
        <dsp:cNvPr id="0" name=""/>
        <dsp:cNvSpPr/>
      </dsp:nvSpPr>
      <dsp:spPr>
        <a:xfrm rot="10800000">
          <a:off x="1368152" y="1512167"/>
          <a:ext cx="1512167" cy="1512167"/>
        </a:xfrm>
        <a:prstGeom prst="triangle">
          <a:avLst/>
        </a:prstGeom>
        <a:solidFill>
          <a:schemeClr val="accent5">
            <a:hueOff val="-2026448"/>
            <a:satOff val="2142"/>
            <a:lumOff val="-3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3</a:t>
          </a:r>
        </a:p>
      </dsp:txBody>
      <dsp:txXfrm rot="10800000">
        <a:off x="1368152" y="1512167"/>
        <a:ext cx="1512167" cy="1512167"/>
      </dsp:txXfrm>
    </dsp:sp>
    <dsp:sp modelId="{326C7A3A-7CE6-435F-8F54-18ACCEED5C90}">
      <dsp:nvSpPr>
        <dsp:cNvPr id="0" name=""/>
        <dsp:cNvSpPr/>
      </dsp:nvSpPr>
      <dsp:spPr>
        <a:xfrm>
          <a:off x="2124236" y="1512167"/>
          <a:ext cx="1512167" cy="1512167"/>
        </a:xfrm>
        <a:prstGeom prst="triangle">
          <a:avLst/>
        </a:prstGeom>
        <a:solidFill>
          <a:schemeClr val="accent5">
            <a:hueOff val="-3039673"/>
            <a:satOff val="3213"/>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3.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D4C8BB-7665-4982-A8AC-D5E3660D1574}" type="datetimeFigureOut">
              <a:rPr lang="en-US" smtClean="0"/>
              <a:pPr/>
              <a:t>10/4/2010</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1CBED9-C25D-4DA2-B08E-9D51A20BD162}"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221CBED9-C25D-4DA2-B08E-9D51A20BD162}"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8" name="Rechteck 7"/>
          <p:cNvSpPr/>
          <p:nvPr userDrawn="1"/>
        </p:nvSpPr>
        <p:spPr>
          <a:xfrm>
            <a:off x="395536" y="3933056"/>
            <a:ext cx="8748464" cy="28803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hteck 6"/>
          <p:cNvSpPr/>
          <p:nvPr userDrawn="1"/>
        </p:nvSpPr>
        <p:spPr>
          <a:xfrm>
            <a:off x="395536" y="2276872"/>
            <a:ext cx="8748464" cy="1224136"/>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en-US" dirty="0"/>
          </a:p>
        </p:txBody>
      </p:sp>
      <p:sp>
        <p:nvSpPr>
          <p:cNvPr id="4" name="Datumsplatzhalter 3"/>
          <p:cNvSpPr>
            <a:spLocks noGrp="1"/>
          </p:cNvSpPr>
          <p:nvPr>
            <p:ph type="dt" sz="half" idx="10"/>
          </p:nvPr>
        </p:nvSpPr>
        <p:spPr/>
        <p:txBody>
          <a:bodyPr/>
          <a:lstStyle/>
          <a:p>
            <a:fld id="{EF175BC3-4217-481C-9DBD-E2FDA248A50D}" type="datetimeFigureOut">
              <a:rPr lang="en-US" smtClean="0"/>
              <a:pPr/>
              <a:t>10/4/2010</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EF175BC3-4217-481C-9DBD-E2FDA248A50D}" type="datetimeFigureOut">
              <a:rPr lang="en-US" smtClean="0"/>
              <a:pPr/>
              <a:t>10/4/2010</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EF175BC3-4217-481C-9DBD-E2FDA248A50D}" type="datetimeFigureOut">
              <a:rPr lang="en-US" smtClean="0"/>
              <a:pPr/>
              <a:t>10/4/2010</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EF175BC3-4217-481C-9DBD-E2FDA248A50D}" type="datetimeFigureOut">
              <a:rPr lang="en-US" smtClean="0"/>
              <a:pPr/>
              <a:t>10/4/2010</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2400" b="1" cap="all"/>
            </a:lvl1pPr>
          </a:lstStyle>
          <a:p>
            <a:r>
              <a:rPr lang="de-DE" dirty="0" smtClean="0"/>
              <a:t>Titelmasterformat durch Klicken bearbeiten</a:t>
            </a:r>
            <a:endParaRPr lang="en-US" dirty="0"/>
          </a:p>
        </p:txBody>
      </p:sp>
      <p:sp>
        <p:nvSpPr>
          <p:cNvPr id="3" name="Textplatzhalter 2"/>
          <p:cNvSpPr>
            <a:spLocks noGrp="1"/>
          </p:cNvSpPr>
          <p:nvPr>
            <p:ph type="body" idx="1"/>
          </p:nvPr>
        </p:nvSpPr>
        <p:spPr>
          <a:xfrm>
            <a:off x="722313" y="2906713"/>
            <a:ext cx="7772400" cy="1500187"/>
          </a:xfrm>
        </p:spPr>
        <p:txBody>
          <a:bodyPr anchor="b"/>
          <a:lstStyle>
            <a:lvl1pPr marL="0" indent="0">
              <a:buNone/>
              <a:defRPr sz="16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Textmasterformate durch Klicken bearbeiten</a:t>
            </a:r>
          </a:p>
        </p:txBody>
      </p:sp>
      <p:sp>
        <p:nvSpPr>
          <p:cNvPr id="4" name="Datumsplatzhalter 3"/>
          <p:cNvSpPr>
            <a:spLocks noGrp="1"/>
          </p:cNvSpPr>
          <p:nvPr>
            <p:ph type="dt" sz="half" idx="10"/>
          </p:nvPr>
        </p:nvSpPr>
        <p:spPr/>
        <p:txBody>
          <a:bodyPr/>
          <a:lstStyle/>
          <a:p>
            <a:fld id="{EF175BC3-4217-481C-9DBD-E2FDA248A50D}" type="datetimeFigureOut">
              <a:rPr lang="en-US" smtClean="0"/>
              <a:pPr/>
              <a:t>10/4/2010</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EF175BC3-4217-481C-9DBD-E2FDA248A50D}" type="datetimeFigureOut">
              <a:rPr lang="en-US" smtClean="0"/>
              <a:pPr/>
              <a:t>10/4/2010</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1600"/>
            </a:lvl1pPr>
            <a:lvl2pPr>
              <a:defRPr sz="1400"/>
            </a:lvl2pPr>
            <a:lvl3pPr>
              <a:defRPr sz="1200"/>
            </a:lvl3pPr>
            <a:lvl4pPr>
              <a:defRPr sz="1100"/>
            </a:lvl4pPr>
            <a:lvl5pPr>
              <a:defRPr sz="1050"/>
            </a:lvl5pPr>
            <a:lvl6pPr>
              <a:defRPr sz="1600"/>
            </a:lvl6pPr>
            <a:lvl7pPr>
              <a:defRPr sz="1600"/>
            </a:lvl7pPr>
            <a:lvl8pPr>
              <a:defRPr sz="1600"/>
            </a:lvl8pPr>
            <a:lvl9pPr>
              <a:defRPr sz="16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EF175BC3-4217-481C-9DBD-E2FDA248A50D}" type="datetimeFigureOut">
              <a:rPr lang="en-US" smtClean="0"/>
              <a:pPr/>
              <a:t>10/4/2010</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EF175BC3-4217-481C-9DBD-E2FDA248A50D}" type="datetimeFigureOut">
              <a:rPr lang="en-US" smtClean="0"/>
              <a:pPr/>
              <a:t>10/4/2010</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F175BC3-4217-481C-9DBD-E2FDA248A50D}" type="datetimeFigureOut">
              <a:rPr lang="en-US" smtClean="0"/>
              <a:pPr/>
              <a:t>10/4/2010</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18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EF175BC3-4217-481C-9DBD-E2FDA248A50D}" type="datetimeFigureOut">
              <a:rPr lang="en-US" smtClean="0"/>
              <a:pPr/>
              <a:t>10/4/2010</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EF175BC3-4217-481C-9DBD-E2FDA248A50D}" type="datetimeFigureOut">
              <a:rPr lang="en-US" smtClean="0"/>
              <a:pPr/>
              <a:t>10/4/2010</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ABE83B3A-F0CA-475B-BD4D-76F8023E9EFD}"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67544" y="188640"/>
            <a:ext cx="8229600" cy="504056"/>
          </a:xfrm>
          <a:prstGeom prst="rect">
            <a:avLst/>
          </a:prstGeom>
        </p:spPr>
        <p:txBody>
          <a:bodyPr vert="horz" lIns="91440" tIns="45720" rIns="91440" bIns="45720" rtlCol="0" anchor="ctr">
            <a:noAutofit/>
          </a:bodyPr>
          <a:lstStyle/>
          <a:p>
            <a:r>
              <a:rPr lang="de-DE" dirty="0" smtClean="0"/>
              <a:t>Titelmasterformat durch Klicken bearbeiten</a:t>
            </a:r>
            <a:endParaRPr lang="en-US" dirty="0"/>
          </a:p>
        </p:txBody>
      </p:sp>
      <p:sp>
        <p:nvSpPr>
          <p:cNvPr id="3" name="Textplatzhalter 2"/>
          <p:cNvSpPr>
            <a:spLocks noGrp="1"/>
          </p:cNvSpPr>
          <p:nvPr>
            <p:ph type="body" idx="1"/>
          </p:nvPr>
        </p:nvSpPr>
        <p:spPr>
          <a:xfrm>
            <a:off x="457200" y="836712"/>
            <a:ext cx="8229600" cy="5289451"/>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175BC3-4217-481C-9DBD-E2FDA248A50D}" type="datetimeFigureOut">
              <a:rPr lang="en-US" smtClean="0"/>
              <a:pPr/>
              <a:t>10/4/2010</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E83B3A-F0CA-475B-BD4D-76F8023E9EFD}" type="slidenum">
              <a:rPr lang="en-US" smtClean="0"/>
              <a:pPr/>
              <a:t>‹Nr.›</a:t>
            </a:fld>
            <a:endParaRPr lang="en-US"/>
          </a:p>
        </p:txBody>
      </p:sp>
      <p:sp>
        <p:nvSpPr>
          <p:cNvPr id="7" name="Rechteck 6"/>
          <p:cNvSpPr/>
          <p:nvPr userDrawn="1"/>
        </p:nvSpPr>
        <p:spPr>
          <a:xfrm>
            <a:off x="0" y="0"/>
            <a:ext cx="39553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diagramLayout" Target="../diagrams/layout7.xml"/><Relationship Id="rId7" Type="http://schemas.openxmlformats.org/officeDocument/2006/relationships/chart" Target="../charts/chart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8" Type="http://schemas.openxmlformats.org/officeDocument/2006/relationships/chart" Target="../charts/chart10.xml"/><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0.xml"/><Relationship Id="rId13" Type="http://schemas.openxmlformats.org/officeDocument/2006/relationships/diagramLayout" Target="../diagrams/layout11.xml"/><Relationship Id="rId18" Type="http://schemas.openxmlformats.org/officeDocument/2006/relationships/diagramLayout" Target="../diagrams/layout12.xml"/><Relationship Id="rId26" Type="http://schemas.microsoft.com/office/2007/relationships/diagramDrawing" Target="../diagrams/drawing13.xml"/><Relationship Id="rId3" Type="http://schemas.openxmlformats.org/officeDocument/2006/relationships/diagramLayout" Target="../diagrams/layout9.xml"/><Relationship Id="rId21" Type="http://schemas.microsoft.com/office/2007/relationships/diagramDrawing" Target="../diagrams/drawing12.xml"/><Relationship Id="rId7" Type="http://schemas.openxmlformats.org/officeDocument/2006/relationships/diagramData" Target="../diagrams/data10.xml"/><Relationship Id="rId12" Type="http://schemas.openxmlformats.org/officeDocument/2006/relationships/diagramData" Target="../diagrams/data11.xml"/><Relationship Id="rId17" Type="http://schemas.openxmlformats.org/officeDocument/2006/relationships/diagramData" Target="../diagrams/data12.xml"/><Relationship Id="rId25" Type="http://schemas.openxmlformats.org/officeDocument/2006/relationships/diagramColors" Target="../diagrams/colors13.xml"/><Relationship Id="rId2" Type="http://schemas.openxmlformats.org/officeDocument/2006/relationships/diagramData" Target="../diagrams/data9.xml"/><Relationship Id="rId16" Type="http://schemas.microsoft.com/office/2007/relationships/diagramDrawing" Target="../diagrams/drawing11.xml"/><Relationship Id="rId20" Type="http://schemas.openxmlformats.org/officeDocument/2006/relationships/diagramColors" Target="../diagrams/colors12.xml"/><Relationship Id="rId1" Type="http://schemas.openxmlformats.org/officeDocument/2006/relationships/slideLayout" Target="../slideLayouts/slideLayout8.xml"/><Relationship Id="rId6" Type="http://schemas.microsoft.com/office/2007/relationships/diagramDrawing" Target="../diagrams/drawing9.xml"/><Relationship Id="rId11" Type="http://schemas.microsoft.com/office/2007/relationships/diagramDrawing" Target="../diagrams/drawing10.xml"/><Relationship Id="rId24" Type="http://schemas.openxmlformats.org/officeDocument/2006/relationships/diagramQuickStyle" Target="../diagrams/quickStyle13.xml"/><Relationship Id="rId5" Type="http://schemas.openxmlformats.org/officeDocument/2006/relationships/diagramColors" Target="../diagrams/colors9.xml"/><Relationship Id="rId15" Type="http://schemas.openxmlformats.org/officeDocument/2006/relationships/diagramColors" Target="../diagrams/colors11.xml"/><Relationship Id="rId23" Type="http://schemas.openxmlformats.org/officeDocument/2006/relationships/diagramLayout" Target="../diagrams/layout13.xml"/><Relationship Id="rId10" Type="http://schemas.openxmlformats.org/officeDocument/2006/relationships/diagramColors" Target="../diagrams/colors10.xml"/><Relationship Id="rId19" Type="http://schemas.openxmlformats.org/officeDocument/2006/relationships/diagramQuickStyle" Target="../diagrams/quickStyle12.xml"/><Relationship Id="rId4" Type="http://schemas.openxmlformats.org/officeDocument/2006/relationships/diagramQuickStyle" Target="../diagrams/quickStyle9.xml"/><Relationship Id="rId9" Type="http://schemas.openxmlformats.org/officeDocument/2006/relationships/diagramQuickStyle" Target="../diagrams/quickStyle10.xml"/><Relationship Id="rId14" Type="http://schemas.openxmlformats.org/officeDocument/2006/relationships/diagramQuickStyle" Target="../diagrams/quickStyle11.xml"/><Relationship Id="rId22" Type="http://schemas.openxmlformats.org/officeDocument/2006/relationships/diagramData" Target="../diagrams/data13.xml"/></Relationships>
</file>

<file path=ppt/slides/_rels/slide14.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16.xml"/><Relationship Id="rId3" Type="http://schemas.openxmlformats.org/officeDocument/2006/relationships/diagramLayout" Target="../diagrams/layout15.xml"/><Relationship Id="rId7" Type="http://schemas.openxmlformats.org/officeDocument/2006/relationships/chart" Target="../charts/chart12.xml"/><Relationship Id="rId12" Type="http://schemas.microsoft.com/office/2007/relationships/diagramDrawing" Target="../diagrams/drawing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openxmlformats.org/officeDocument/2006/relationships/diagramColors" Target="../diagrams/colors16.xml"/><Relationship Id="rId5" Type="http://schemas.openxmlformats.org/officeDocument/2006/relationships/diagramColors" Target="../diagrams/colors15.xml"/><Relationship Id="rId10" Type="http://schemas.openxmlformats.org/officeDocument/2006/relationships/diagramQuickStyle" Target="../diagrams/quickStyle16.xml"/><Relationship Id="rId4" Type="http://schemas.openxmlformats.org/officeDocument/2006/relationships/diagramQuickStyle" Target="../diagrams/quickStyle15.xml"/><Relationship Id="rId9" Type="http://schemas.openxmlformats.org/officeDocument/2006/relationships/diagramLayout" Target="../diagrams/layout1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8.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chart" Target="../charts/char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chart" Target="../charts/chart17.xml"/><Relationship Id="rId2" Type="http://schemas.openxmlformats.org/officeDocument/2006/relationships/diagramData" Target="../diagrams/data18.xml"/><Relationship Id="rId1" Type="http://schemas.openxmlformats.org/officeDocument/2006/relationships/slideLayout" Target="../slideLayouts/slideLayout8.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chart" Target="../charts/chart4.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chart" Target="../charts/char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a:t>Example Pitch book</a:t>
            </a:r>
          </a:p>
        </p:txBody>
      </p:sp>
      <p:sp>
        <p:nvSpPr>
          <p:cNvPr id="3" name="Untertitel 2"/>
          <p:cNvSpPr>
            <a:spLocks noGrp="1"/>
          </p:cNvSpPr>
          <p:nvPr>
            <p:ph type="subTitle" idx="1"/>
          </p:nvPr>
        </p:nvSpPr>
        <p:spPr/>
        <p:txBody>
          <a:bodyPr>
            <a:normAutofit/>
          </a:bodyPr>
          <a:lstStyle/>
          <a:p>
            <a:r>
              <a:rPr lang="en-US" sz="1400" dirty="0"/>
              <a:t>This is a sample pitch book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9</a:t>
            </a:r>
          </a:p>
        </p:txBody>
      </p:sp>
      <p:graphicFrame>
        <p:nvGraphicFramePr>
          <p:cNvPr id="4" name="Inhaltsplatzhalter 3"/>
          <p:cNvGraphicFramePr>
            <a:graphicFrameLocks noGrp="1"/>
          </p:cNvGraphicFramePr>
          <p:nvPr>
            <p:ph idx="1"/>
          </p:nvPr>
        </p:nvGraphicFramePr>
        <p:xfrm>
          <a:off x="457200" y="836613"/>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403648" y="1700808"/>
            <a:ext cx="705678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6" name="Diagramm 5"/>
          <p:cNvGraphicFramePr/>
          <p:nvPr/>
        </p:nvGraphicFramePr>
        <p:xfrm>
          <a:off x="611560" y="4797152"/>
          <a:ext cx="7992888" cy="1800200"/>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6"/>
          <p:cNvSpPr txBox="1"/>
          <p:nvPr/>
        </p:nvSpPr>
        <p:spPr>
          <a:xfrm>
            <a:off x="539552" y="2780928"/>
            <a:ext cx="777686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8" name="Diagramm 7"/>
          <p:cNvGraphicFramePr/>
          <p:nvPr/>
        </p:nvGraphicFramePr>
        <p:xfrm>
          <a:off x="611560" y="3789040"/>
          <a:ext cx="7992888" cy="864096"/>
        </p:xfrm>
        <a:graphic>
          <a:graphicData uri="http://schemas.openxmlformats.org/drawingml/2006/chart">
            <c:chart xmlns:c="http://schemas.openxmlformats.org/drawingml/2006/chart" xmlns:r="http://schemas.openxmlformats.org/officeDocument/2006/relationships" r:id="rId8"/>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10</a:t>
            </a:r>
          </a:p>
        </p:txBody>
      </p:sp>
      <p:graphicFrame>
        <p:nvGraphicFramePr>
          <p:cNvPr id="4" name="Inhaltsplatzhalter 3"/>
          <p:cNvGraphicFramePr>
            <a:graphicFrameLocks noGrp="1"/>
          </p:cNvGraphicFramePr>
          <p:nvPr>
            <p:ph idx="1"/>
          </p:nvPr>
        </p:nvGraphicFramePr>
        <p:xfrm>
          <a:off x="457200" y="476673"/>
          <a:ext cx="4546848"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m 5"/>
          <p:cNvGraphicFramePr/>
          <p:nvPr/>
        </p:nvGraphicFramePr>
        <p:xfrm>
          <a:off x="4427984" y="4265712"/>
          <a:ext cx="4248472" cy="2592288"/>
        </p:xfrm>
        <a:graphic>
          <a:graphicData uri="http://schemas.openxmlformats.org/drawingml/2006/chart">
            <c:chart xmlns:c="http://schemas.openxmlformats.org/drawingml/2006/chart" xmlns:r="http://schemas.openxmlformats.org/officeDocument/2006/relationships" r:id="rId8"/>
          </a:graphicData>
        </a:graphic>
      </p:graphicFrame>
      <p:sp>
        <p:nvSpPr>
          <p:cNvPr id="7" name="Textfeld 6"/>
          <p:cNvSpPr txBox="1"/>
          <p:nvPr/>
        </p:nvSpPr>
        <p:spPr>
          <a:xfrm>
            <a:off x="4499992" y="836712"/>
            <a:ext cx="3960440" cy="4031873"/>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400" dirty="0"/>
          </a:p>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
        <p:nvSpPr>
          <p:cNvPr id="8" name="Textfeld 7"/>
          <p:cNvSpPr txBox="1"/>
          <p:nvPr/>
        </p:nvSpPr>
        <p:spPr>
          <a:xfrm>
            <a:off x="539552" y="4765119"/>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11</a:t>
            </a:r>
          </a:p>
        </p:txBody>
      </p:sp>
      <p:sp>
        <p:nvSpPr>
          <p:cNvPr id="3" name="Inhaltsplatzhalter 2"/>
          <p:cNvSpPr>
            <a:spLocks noGrp="1"/>
          </p:cNvSpPr>
          <p:nvPr>
            <p:ph idx="1"/>
          </p:nvPr>
        </p:nvSpPr>
        <p:spPr>
          <a:xfrm>
            <a:off x="539552" y="4005064"/>
            <a:ext cx="8208912" cy="5289451"/>
          </a:xfrm>
        </p:spPr>
        <p:txBody>
          <a:bodyPr/>
          <a:lstStyle/>
          <a:p>
            <a:pPr marL="0" indent="0" algn="just">
              <a:buNone/>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600" dirty="0"/>
          </a:p>
          <a:p>
            <a:pPr lvl="1" algn="just">
              <a:buFont typeface="+mj-lt"/>
              <a:buAutoNum type="arabicPeriod"/>
            </a:pPr>
            <a:r>
              <a:rPr lang="en-US" sz="1400" dirty="0"/>
              <a:t>The European languages are members of the same family. </a:t>
            </a:r>
          </a:p>
          <a:p>
            <a:pPr lvl="1" algn="just">
              <a:buFont typeface="+mj-lt"/>
              <a:buAutoNum type="arabicPeriod"/>
            </a:pPr>
            <a:r>
              <a:rPr lang="en-US" sz="1400" dirty="0"/>
              <a:t>Their separate existence is a myth. </a:t>
            </a:r>
          </a:p>
          <a:p>
            <a:pPr lvl="1" algn="just">
              <a:buFont typeface="+mj-lt"/>
              <a:buAutoNum type="arabicPeriod"/>
            </a:pPr>
            <a:r>
              <a:rPr lang="en-US" sz="1400" dirty="0"/>
              <a:t>For science, music, sport, etc, Europe uses the same vocabulary.</a:t>
            </a:r>
          </a:p>
          <a:p>
            <a:pPr marL="0" indent="0" algn="just">
              <a:buNone/>
            </a:pPr>
            <a:endParaRPr lang="en-US" sz="1600" dirty="0"/>
          </a:p>
          <a:p>
            <a:pPr>
              <a:buNone/>
            </a:pPr>
            <a:endParaRPr lang="en-US" dirty="0"/>
          </a:p>
        </p:txBody>
      </p:sp>
      <p:graphicFrame>
        <p:nvGraphicFramePr>
          <p:cNvPr id="5" name="Tabelle 4"/>
          <p:cNvGraphicFramePr>
            <a:graphicFrameLocks noGrp="1"/>
          </p:cNvGraphicFramePr>
          <p:nvPr/>
        </p:nvGraphicFramePr>
        <p:xfrm>
          <a:off x="539552" y="1124744"/>
          <a:ext cx="8064895" cy="2278008"/>
        </p:xfrm>
        <a:graphic>
          <a:graphicData uri="http://schemas.openxmlformats.org/drawingml/2006/table">
            <a:tbl>
              <a:tblPr firstRow="1" bandRow="1">
                <a:tableStyleId>{D113A9D2-9D6B-4929-AA2D-F23B5EE8CBE7}</a:tableStyleId>
              </a:tblPr>
              <a:tblGrid>
                <a:gridCol w="1612979"/>
                <a:gridCol w="1612979"/>
                <a:gridCol w="1612979"/>
                <a:gridCol w="1612979"/>
                <a:gridCol w="1612979"/>
              </a:tblGrid>
              <a:tr h="284751">
                <a:tc>
                  <a:txBody>
                    <a:bodyPr/>
                    <a:lstStyle/>
                    <a:p>
                      <a:r>
                        <a:rPr lang="en-US" sz="900" dirty="0"/>
                        <a:t>A</a:t>
                      </a:r>
                    </a:p>
                  </a:txBody>
                  <a:tcPr anchor="ctr"/>
                </a:tc>
                <a:tc>
                  <a:txBody>
                    <a:bodyPr/>
                    <a:lstStyle/>
                    <a:p>
                      <a:r>
                        <a:rPr lang="en-US" sz="900" dirty="0"/>
                        <a:t>B</a:t>
                      </a:r>
                    </a:p>
                  </a:txBody>
                  <a:tcPr anchor="ctr"/>
                </a:tc>
                <a:tc>
                  <a:txBody>
                    <a:bodyPr/>
                    <a:lstStyle/>
                    <a:p>
                      <a:r>
                        <a:rPr lang="en-US" sz="900" dirty="0"/>
                        <a:t>C</a:t>
                      </a:r>
                    </a:p>
                  </a:txBody>
                  <a:tcPr anchor="ctr"/>
                </a:tc>
                <a:tc>
                  <a:txBody>
                    <a:bodyPr/>
                    <a:lstStyle/>
                    <a:p>
                      <a:r>
                        <a:rPr lang="en-US" sz="900" dirty="0"/>
                        <a:t>D</a:t>
                      </a:r>
                    </a:p>
                  </a:txBody>
                  <a:tcPr anchor="ctr"/>
                </a:tc>
                <a:tc>
                  <a:txBody>
                    <a:bodyPr/>
                    <a:lstStyle/>
                    <a:p>
                      <a:r>
                        <a:rPr lang="en-US" sz="900" dirty="0"/>
                        <a:t>E</a:t>
                      </a:r>
                    </a:p>
                  </a:txBody>
                  <a:tcPr anchor="ctr"/>
                </a:tc>
              </a:tr>
              <a:tr h="284751">
                <a:tc>
                  <a:txBody>
                    <a:bodyPr/>
                    <a:lstStyle/>
                    <a:p>
                      <a:r>
                        <a:rPr lang="en-US" sz="900" dirty="0"/>
                        <a:t>1</a:t>
                      </a:r>
                    </a:p>
                  </a:txBody>
                  <a:tcPr anchor="ctr"/>
                </a:tc>
                <a:tc>
                  <a:txBody>
                    <a:bodyPr/>
                    <a:lstStyle/>
                    <a:p>
                      <a:r>
                        <a:rPr lang="en-US" sz="900" dirty="0"/>
                        <a:t>8</a:t>
                      </a:r>
                    </a:p>
                  </a:txBody>
                  <a:tcPr anchor="ctr"/>
                </a:tc>
                <a:tc>
                  <a:txBody>
                    <a:bodyPr/>
                    <a:lstStyle/>
                    <a:p>
                      <a:r>
                        <a:rPr lang="en-US" sz="900" dirty="0"/>
                        <a:t>15</a:t>
                      </a:r>
                    </a:p>
                  </a:txBody>
                  <a:tcPr anchor="ctr"/>
                </a:tc>
                <a:tc>
                  <a:txBody>
                    <a:bodyPr/>
                    <a:lstStyle/>
                    <a:p>
                      <a:r>
                        <a:rPr lang="en-US" sz="900" dirty="0"/>
                        <a:t>22</a:t>
                      </a:r>
                    </a:p>
                  </a:txBody>
                  <a:tcPr anchor="ctr"/>
                </a:tc>
                <a:tc>
                  <a:txBody>
                    <a:bodyPr/>
                    <a:lstStyle/>
                    <a:p>
                      <a:r>
                        <a:rPr lang="en-US" sz="900" dirty="0"/>
                        <a:t>29</a:t>
                      </a:r>
                    </a:p>
                  </a:txBody>
                  <a:tcPr anchor="ctr"/>
                </a:tc>
              </a:tr>
              <a:tr h="284751">
                <a:tc>
                  <a:txBody>
                    <a:bodyPr/>
                    <a:lstStyle/>
                    <a:p>
                      <a:r>
                        <a:rPr lang="en-US" sz="900" dirty="0"/>
                        <a:t>2</a:t>
                      </a:r>
                    </a:p>
                  </a:txBody>
                  <a:tcPr anchor="ctr"/>
                </a:tc>
                <a:tc>
                  <a:txBody>
                    <a:bodyPr/>
                    <a:lstStyle/>
                    <a:p>
                      <a:r>
                        <a:rPr lang="en-US" sz="900" dirty="0"/>
                        <a:t>9</a:t>
                      </a:r>
                    </a:p>
                  </a:txBody>
                  <a:tcPr anchor="ctr"/>
                </a:tc>
                <a:tc>
                  <a:txBody>
                    <a:bodyPr/>
                    <a:lstStyle/>
                    <a:p>
                      <a:r>
                        <a:rPr lang="en-US" sz="900" dirty="0"/>
                        <a:t>16</a:t>
                      </a:r>
                    </a:p>
                  </a:txBody>
                  <a:tcPr anchor="ctr"/>
                </a:tc>
                <a:tc>
                  <a:txBody>
                    <a:bodyPr/>
                    <a:lstStyle/>
                    <a:p>
                      <a:r>
                        <a:rPr lang="en-US" sz="900" dirty="0"/>
                        <a:t>23</a:t>
                      </a:r>
                    </a:p>
                  </a:txBody>
                  <a:tcPr anchor="ctr"/>
                </a:tc>
                <a:tc>
                  <a:txBody>
                    <a:bodyPr/>
                    <a:lstStyle/>
                    <a:p>
                      <a:r>
                        <a:rPr lang="en-US" sz="900" dirty="0"/>
                        <a:t>30</a:t>
                      </a:r>
                    </a:p>
                  </a:txBody>
                  <a:tcPr anchor="ctr"/>
                </a:tc>
              </a:tr>
              <a:tr h="284751">
                <a:tc>
                  <a:txBody>
                    <a:bodyPr/>
                    <a:lstStyle/>
                    <a:p>
                      <a:r>
                        <a:rPr lang="en-US" sz="900" dirty="0"/>
                        <a:t>3</a:t>
                      </a:r>
                    </a:p>
                  </a:txBody>
                  <a:tcPr anchor="ctr"/>
                </a:tc>
                <a:tc>
                  <a:txBody>
                    <a:bodyPr/>
                    <a:lstStyle/>
                    <a:p>
                      <a:r>
                        <a:rPr lang="en-US" sz="900" dirty="0"/>
                        <a:t>10</a:t>
                      </a:r>
                    </a:p>
                  </a:txBody>
                  <a:tcPr anchor="ctr"/>
                </a:tc>
                <a:tc>
                  <a:txBody>
                    <a:bodyPr/>
                    <a:lstStyle/>
                    <a:p>
                      <a:r>
                        <a:rPr lang="en-US" sz="900" dirty="0"/>
                        <a:t>17</a:t>
                      </a:r>
                    </a:p>
                  </a:txBody>
                  <a:tcPr anchor="ctr"/>
                </a:tc>
                <a:tc>
                  <a:txBody>
                    <a:bodyPr/>
                    <a:lstStyle/>
                    <a:p>
                      <a:r>
                        <a:rPr lang="en-US" sz="900" dirty="0"/>
                        <a:t>24</a:t>
                      </a:r>
                    </a:p>
                  </a:txBody>
                  <a:tcPr anchor="ctr"/>
                </a:tc>
                <a:tc>
                  <a:txBody>
                    <a:bodyPr/>
                    <a:lstStyle/>
                    <a:p>
                      <a:r>
                        <a:rPr lang="en-US" sz="900" dirty="0"/>
                        <a:t>31</a:t>
                      </a:r>
                    </a:p>
                  </a:txBody>
                  <a:tcPr anchor="ctr"/>
                </a:tc>
              </a:tr>
              <a:tr h="284751">
                <a:tc>
                  <a:txBody>
                    <a:bodyPr/>
                    <a:lstStyle/>
                    <a:p>
                      <a:r>
                        <a:rPr lang="en-US" sz="900" dirty="0"/>
                        <a:t>4</a:t>
                      </a:r>
                    </a:p>
                  </a:txBody>
                  <a:tcPr anchor="ctr"/>
                </a:tc>
                <a:tc>
                  <a:txBody>
                    <a:bodyPr/>
                    <a:lstStyle/>
                    <a:p>
                      <a:r>
                        <a:rPr lang="en-US" sz="900" dirty="0"/>
                        <a:t>11</a:t>
                      </a:r>
                    </a:p>
                  </a:txBody>
                  <a:tcPr anchor="ctr"/>
                </a:tc>
                <a:tc>
                  <a:txBody>
                    <a:bodyPr/>
                    <a:lstStyle/>
                    <a:p>
                      <a:r>
                        <a:rPr lang="en-US" sz="900" dirty="0"/>
                        <a:t>18</a:t>
                      </a:r>
                    </a:p>
                  </a:txBody>
                  <a:tcPr anchor="ctr"/>
                </a:tc>
                <a:tc>
                  <a:txBody>
                    <a:bodyPr/>
                    <a:lstStyle/>
                    <a:p>
                      <a:r>
                        <a:rPr lang="en-US" sz="900" dirty="0"/>
                        <a:t>25</a:t>
                      </a:r>
                    </a:p>
                  </a:txBody>
                  <a:tcPr anchor="ctr"/>
                </a:tc>
                <a:tc>
                  <a:txBody>
                    <a:bodyPr/>
                    <a:lstStyle/>
                    <a:p>
                      <a:r>
                        <a:rPr lang="en-US" sz="900" dirty="0"/>
                        <a:t>32</a:t>
                      </a:r>
                    </a:p>
                  </a:txBody>
                  <a:tcPr anchor="ctr"/>
                </a:tc>
              </a:tr>
              <a:tr h="284751">
                <a:tc>
                  <a:txBody>
                    <a:bodyPr/>
                    <a:lstStyle/>
                    <a:p>
                      <a:r>
                        <a:rPr lang="en-US" sz="900" dirty="0"/>
                        <a:t>5</a:t>
                      </a:r>
                    </a:p>
                  </a:txBody>
                  <a:tcPr anchor="ctr"/>
                </a:tc>
                <a:tc>
                  <a:txBody>
                    <a:bodyPr/>
                    <a:lstStyle/>
                    <a:p>
                      <a:r>
                        <a:rPr lang="en-US" sz="900" dirty="0"/>
                        <a:t>12</a:t>
                      </a:r>
                    </a:p>
                  </a:txBody>
                  <a:tcPr anchor="ctr"/>
                </a:tc>
                <a:tc>
                  <a:txBody>
                    <a:bodyPr/>
                    <a:lstStyle/>
                    <a:p>
                      <a:r>
                        <a:rPr lang="en-US" sz="900" dirty="0"/>
                        <a:t>19</a:t>
                      </a:r>
                    </a:p>
                  </a:txBody>
                  <a:tcPr anchor="ctr"/>
                </a:tc>
                <a:tc>
                  <a:txBody>
                    <a:bodyPr/>
                    <a:lstStyle/>
                    <a:p>
                      <a:r>
                        <a:rPr lang="en-US" sz="900" dirty="0"/>
                        <a:t>26</a:t>
                      </a:r>
                    </a:p>
                  </a:txBody>
                  <a:tcPr anchor="ctr"/>
                </a:tc>
                <a:tc>
                  <a:txBody>
                    <a:bodyPr/>
                    <a:lstStyle/>
                    <a:p>
                      <a:r>
                        <a:rPr lang="en-US" sz="900" dirty="0"/>
                        <a:t>33</a:t>
                      </a:r>
                    </a:p>
                  </a:txBody>
                  <a:tcPr anchor="ctr"/>
                </a:tc>
              </a:tr>
              <a:tr h="284751">
                <a:tc>
                  <a:txBody>
                    <a:bodyPr/>
                    <a:lstStyle/>
                    <a:p>
                      <a:r>
                        <a:rPr lang="en-US" sz="900" dirty="0"/>
                        <a:t>6</a:t>
                      </a:r>
                    </a:p>
                  </a:txBody>
                  <a:tcPr anchor="ctr"/>
                </a:tc>
                <a:tc>
                  <a:txBody>
                    <a:bodyPr/>
                    <a:lstStyle/>
                    <a:p>
                      <a:r>
                        <a:rPr lang="en-US" sz="900" dirty="0"/>
                        <a:t>13</a:t>
                      </a:r>
                    </a:p>
                  </a:txBody>
                  <a:tcPr anchor="ctr"/>
                </a:tc>
                <a:tc>
                  <a:txBody>
                    <a:bodyPr/>
                    <a:lstStyle/>
                    <a:p>
                      <a:r>
                        <a:rPr lang="en-US" sz="900" dirty="0"/>
                        <a:t>20</a:t>
                      </a:r>
                    </a:p>
                  </a:txBody>
                  <a:tcPr anchor="ctr"/>
                </a:tc>
                <a:tc>
                  <a:txBody>
                    <a:bodyPr/>
                    <a:lstStyle/>
                    <a:p>
                      <a:r>
                        <a:rPr lang="en-US" sz="900" dirty="0"/>
                        <a:t>27</a:t>
                      </a:r>
                    </a:p>
                  </a:txBody>
                  <a:tcPr anchor="ctr"/>
                </a:tc>
                <a:tc>
                  <a:txBody>
                    <a:bodyPr/>
                    <a:lstStyle/>
                    <a:p>
                      <a:r>
                        <a:rPr lang="en-US" sz="900" dirty="0"/>
                        <a:t>34</a:t>
                      </a:r>
                    </a:p>
                  </a:txBody>
                  <a:tcPr anchor="ctr"/>
                </a:tc>
              </a:tr>
              <a:tr h="284751">
                <a:tc>
                  <a:txBody>
                    <a:bodyPr/>
                    <a:lstStyle/>
                    <a:p>
                      <a:r>
                        <a:rPr lang="en-US" sz="900" dirty="0"/>
                        <a:t>7</a:t>
                      </a:r>
                    </a:p>
                  </a:txBody>
                  <a:tcPr anchor="ctr"/>
                </a:tc>
                <a:tc>
                  <a:txBody>
                    <a:bodyPr/>
                    <a:lstStyle/>
                    <a:p>
                      <a:r>
                        <a:rPr lang="en-US" sz="900" dirty="0"/>
                        <a:t>14</a:t>
                      </a:r>
                    </a:p>
                  </a:txBody>
                  <a:tcPr anchor="ctr"/>
                </a:tc>
                <a:tc>
                  <a:txBody>
                    <a:bodyPr/>
                    <a:lstStyle/>
                    <a:p>
                      <a:r>
                        <a:rPr lang="en-US" sz="900" dirty="0"/>
                        <a:t>21</a:t>
                      </a:r>
                    </a:p>
                  </a:txBody>
                  <a:tcPr anchor="ctr"/>
                </a:tc>
                <a:tc>
                  <a:txBody>
                    <a:bodyPr/>
                    <a:lstStyle/>
                    <a:p>
                      <a:r>
                        <a:rPr lang="en-US" sz="900" dirty="0"/>
                        <a:t>28</a:t>
                      </a:r>
                    </a:p>
                  </a:txBody>
                  <a:tcPr anchor="ctr"/>
                </a:tc>
                <a:tc>
                  <a:txBody>
                    <a:bodyPr/>
                    <a:lstStyle/>
                    <a:p>
                      <a:r>
                        <a:rPr lang="en-US" sz="900" dirty="0"/>
                        <a:t>35</a:t>
                      </a:r>
                    </a:p>
                  </a:txBody>
                  <a:tcPr anchor="ct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12</a:t>
            </a:r>
          </a:p>
        </p:txBody>
      </p:sp>
      <p:graphicFrame>
        <p:nvGraphicFramePr>
          <p:cNvPr id="5" name="Inhaltsplatzhalter 4"/>
          <p:cNvGraphicFramePr>
            <a:graphicFrameLocks noGrp="1"/>
          </p:cNvGraphicFramePr>
          <p:nvPr>
            <p:ph idx="1"/>
          </p:nvPr>
        </p:nvGraphicFramePr>
        <p:xfrm>
          <a:off x="3779912" y="548680"/>
          <a:ext cx="4248472"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platzhalter 3"/>
          <p:cNvSpPr>
            <a:spLocks noGrp="1"/>
          </p:cNvSpPr>
          <p:nvPr>
            <p:ph type="body" sz="half" idx="2"/>
          </p:nvPr>
        </p:nvSpPr>
        <p:spPr/>
        <p:txBody>
          <a:bodyPr>
            <a:normAutofit/>
          </a:bodyPr>
          <a:lstStyle/>
          <a:p>
            <a:pPr marL="273050" indent="-273050" algn="just">
              <a:buFont typeface="Arial" pitchFamily="34" charset="0"/>
              <a:buChar char="•"/>
            </a:pPr>
            <a:r>
              <a:rPr lang="en-US" dirty="0"/>
              <a:t>The European languages are members of the same family.</a:t>
            </a:r>
          </a:p>
          <a:p>
            <a:pPr marL="273050" indent="-273050" algn="just">
              <a:buFont typeface="Arial" pitchFamily="34" charset="0"/>
              <a:buChar char="•"/>
            </a:pPr>
            <a:r>
              <a:rPr lang="en-US" dirty="0"/>
              <a:t>Their separate existence is a myth.</a:t>
            </a:r>
          </a:p>
          <a:p>
            <a:pPr marL="273050" indent="-273050" algn="just">
              <a:buFont typeface="Arial" pitchFamily="34" charset="0"/>
              <a:buChar char="•"/>
            </a:pPr>
            <a:r>
              <a:rPr lang="en-US" dirty="0"/>
              <a:t>For science, music, sport, etc, Europe uses the same vocabulary.</a:t>
            </a:r>
          </a:p>
          <a:p>
            <a:pPr marL="273050" indent="-273050" algn="just">
              <a:buFont typeface="Arial" pitchFamily="34" charset="0"/>
              <a:buChar char="•"/>
            </a:pPr>
            <a:r>
              <a:rPr lang="en-US" dirty="0"/>
              <a:t>The languages only differ in their grammar, their pronunciation and their most common words.</a:t>
            </a:r>
          </a:p>
          <a:p>
            <a:pPr marL="273050" indent="-273050" algn="just">
              <a:buFont typeface="Arial" pitchFamily="34" charset="0"/>
              <a:buChar char="•"/>
            </a:pPr>
            <a:r>
              <a:rPr lang="en-US" dirty="0"/>
              <a:t>Everyone realizes why a new common language would be desirable: one could refuse to pay expensive translators.</a:t>
            </a:r>
          </a:p>
          <a:p>
            <a:pPr marL="273050" indent="-273050" algn="just">
              <a:buFont typeface="Arial" pitchFamily="34" charset="0"/>
              <a:buChar char="•"/>
            </a:pPr>
            <a:r>
              <a:rPr lang="en-US" dirty="0"/>
              <a:t>To achieve this, it would be necessary to have uniform grammar, pronunciation and more common words.</a:t>
            </a:r>
          </a:p>
          <a:p>
            <a:pPr marL="273050" indent="-273050" algn="just">
              <a:buFont typeface="Arial" pitchFamily="34" charset="0"/>
              <a:buChar char="•"/>
            </a:pPr>
            <a:r>
              <a:rPr lang="en-US" dirty="0"/>
              <a:t>If several languages coalesce, the grammar of the resulting language is more simple and regular than that of the individual languages.</a:t>
            </a:r>
          </a:p>
          <a:p>
            <a:pPr algn="just"/>
            <a:endParaRPr lang="en-US" dirty="0"/>
          </a:p>
        </p:txBody>
      </p:sp>
      <p:graphicFrame>
        <p:nvGraphicFramePr>
          <p:cNvPr id="6" name="Inhaltsplatzhalter 4"/>
          <p:cNvGraphicFramePr>
            <a:graphicFrameLocks/>
          </p:cNvGraphicFramePr>
          <p:nvPr/>
        </p:nvGraphicFramePr>
        <p:xfrm>
          <a:off x="3419872" y="3861048"/>
          <a:ext cx="2232248" cy="20162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Inhaltsplatzhalter 4"/>
          <p:cNvGraphicFramePr>
            <a:graphicFrameLocks/>
          </p:cNvGraphicFramePr>
          <p:nvPr/>
        </p:nvGraphicFramePr>
        <p:xfrm>
          <a:off x="3264694" y="7449045"/>
          <a:ext cx="2232248" cy="201622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9" name="Inhaltsplatzhalter 4"/>
          <p:cNvGraphicFramePr>
            <a:graphicFrameLocks/>
          </p:cNvGraphicFramePr>
          <p:nvPr/>
        </p:nvGraphicFramePr>
        <p:xfrm>
          <a:off x="6372200" y="3861048"/>
          <a:ext cx="2232248" cy="2016224"/>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10" name="Inhaltsplatzhalter 4"/>
          <p:cNvGraphicFramePr>
            <a:graphicFrameLocks/>
          </p:cNvGraphicFramePr>
          <p:nvPr/>
        </p:nvGraphicFramePr>
        <p:xfrm>
          <a:off x="4860032" y="3861048"/>
          <a:ext cx="2232248" cy="2024608"/>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13</a:t>
            </a:r>
          </a:p>
        </p:txBody>
      </p:sp>
      <p:sp>
        <p:nvSpPr>
          <p:cNvPr id="3" name="Inhaltsplatzhalter 2"/>
          <p:cNvSpPr>
            <a:spLocks noGrp="1"/>
          </p:cNvSpPr>
          <p:nvPr>
            <p:ph idx="1"/>
          </p:nvPr>
        </p:nvSpPr>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p>
          <a:p>
            <a:pPr marL="0" indent="0" algn="just">
              <a:buNone/>
            </a:pPr>
            <a:r>
              <a:rPr lang="en-US" sz="1400" dirty="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 The European languages are members of the same family.</a:t>
            </a:r>
          </a:p>
          <a:p>
            <a:pPr marL="0" indent="0" algn="just">
              <a:buNone/>
            </a:pPr>
            <a:r>
              <a:rPr lang="en-US" sz="1400" dirty="0"/>
              <a:t>Their separate existence is a myth. For science, music, sport, etc, Europe uses the same vocabulary. The languages only differ in their grammar, their pronunciation and their most common words.</a:t>
            </a:r>
          </a:p>
          <a:p>
            <a:endParaRPr lang="en-US" dirty="0"/>
          </a:p>
        </p:txBody>
      </p:sp>
      <p:graphicFrame>
        <p:nvGraphicFramePr>
          <p:cNvPr id="6" name="Diagramm 5"/>
          <p:cNvGraphicFramePr/>
          <p:nvPr/>
        </p:nvGraphicFramePr>
        <p:xfrm>
          <a:off x="467544" y="3573016"/>
          <a:ext cx="8352928" cy="288032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14</a:t>
            </a:r>
          </a:p>
        </p:txBody>
      </p:sp>
      <p:graphicFrame>
        <p:nvGraphicFramePr>
          <p:cNvPr id="4" name="Inhaltsplatzhalter 3"/>
          <p:cNvGraphicFramePr>
            <a:graphicFrameLocks noGrp="1"/>
          </p:cNvGraphicFramePr>
          <p:nvPr>
            <p:ph idx="1"/>
          </p:nvPr>
        </p:nvGraphicFramePr>
        <p:xfrm>
          <a:off x="4283960" y="908713"/>
          <a:ext cx="4397328" cy="5616630"/>
        </p:xfrm>
        <a:graphic>
          <a:graphicData uri="http://schemas.openxmlformats.org/drawingml/2006/table">
            <a:tbl>
              <a:tblPr firstRow="1" bandRow="1">
                <a:tableStyleId>{93296810-A885-4BE3-A3E7-6D5BEEA58F35}</a:tableStyleId>
              </a:tblPr>
              <a:tblGrid>
                <a:gridCol w="220142"/>
                <a:gridCol w="220142"/>
                <a:gridCol w="220142"/>
                <a:gridCol w="220142"/>
                <a:gridCol w="220142"/>
                <a:gridCol w="220142"/>
                <a:gridCol w="220142"/>
                <a:gridCol w="220142"/>
                <a:gridCol w="220142"/>
                <a:gridCol w="220142"/>
                <a:gridCol w="220142"/>
                <a:gridCol w="220142"/>
                <a:gridCol w="220142"/>
                <a:gridCol w="220142"/>
                <a:gridCol w="220142"/>
                <a:gridCol w="220142"/>
                <a:gridCol w="220142"/>
                <a:gridCol w="214630"/>
                <a:gridCol w="220142"/>
                <a:gridCol w="220142"/>
              </a:tblGrid>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r>
              <a:tr h="374442">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r>
              <a:tr h="374442">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r>
              <a:tr h="374442">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c>
                  <a:txBody>
                    <a:bodyPr/>
                    <a:lstStyle/>
                    <a:p>
                      <a:endParaRPr lang="en-US" sz="200" dirty="0"/>
                    </a:p>
                  </a:txBody>
                  <a:tcPr anchor="ctr">
                    <a:solidFill>
                      <a:schemeClr val="accent4">
                        <a:lumMod val="60000"/>
                        <a:lumOff val="40000"/>
                      </a:schemeClr>
                    </a:solidFill>
                  </a:tcP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r h="374442">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c>
                  <a:txBody>
                    <a:bodyPr/>
                    <a:lstStyle/>
                    <a:p>
                      <a:endParaRPr lang="en-US" sz="200" dirty="0"/>
                    </a:p>
                  </a:txBody>
                  <a:tcPr anchor="ctr"/>
                </a:tc>
              </a:tr>
            </a:tbl>
          </a:graphicData>
        </a:graphic>
      </p:graphicFrame>
      <p:graphicFrame>
        <p:nvGraphicFramePr>
          <p:cNvPr id="6" name="Diagramm 5"/>
          <p:cNvGraphicFramePr/>
          <p:nvPr/>
        </p:nvGraphicFramePr>
        <p:xfrm>
          <a:off x="755576" y="908720"/>
          <a:ext cx="3312368" cy="1270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hteck 7"/>
          <p:cNvSpPr/>
          <p:nvPr/>
        </p:nvSpPr>
        <p:spPr>
          <a:xfrm>
            <a:off x="755576" y="2348880"/>
            <a:ext cx="3384376" cy="4278094"/>
          </a:xfrm>
          <a:prstGeom prst="rect">
            <a:avLst/>
          </a:prstGeom>
        </p:spPr>
        <p:txBody>
          <a:bodyPr wrap="square">
            <a:spAutoFit/>
          </a:bodyPr>
          <a:lstStyle/>
          <a:p>
            <a:pPr lvl="0" algn="just">
              <a:spcBef>
                <a:spcPct val="20000"/>
              </a:spcBef>
              <a:defRPr/>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
          <p:cNvSpPr>
            <a:spLocks noGrp="1"/>
          </p:cNvSpPr>
          <p:nvPr>
            <p:ph type="title"/>
          </p:nvPr>
        </p:nvSpPr>
        <p:spPr>
          <a:xfrm>
            <a:off x="467544" y="260648"/>
            <a:ext cx="8229600" cy="504056"/>
          </a:xfrm>
        </p:spPr>
        <p:txBody>
          <a:bodyPr/>
          <a:lstStyle/>
          <a:p>
            <a:r>
              <a:rPr lang="en-US" dirty="0"/>
              <a:t>Slide 6</a:t>
            </a:r>
          </a:p>
        </p:txBody>
      </p:sp>
      <p:graphicFrame>
        <p:nvGraphicFramePr>
          <p:cNvPr id="18" name="Inhaltsplatzhalter 3"/>
          <p:cNvGraphicFramePr>
            <a:graphicFrameLocks noGrp="1"/>
          </p:cNvGraphicFramePr>
          <p:nvPr>
            <p:ph idx="1"/>
          </p:nvPr>
        </p:nvGraphicFramePr>
        <p:xfrm>
          <a:off x="755576" y="764704"/>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feld 18"/>
          <p:cNvSpPr txBox="1"/>
          <p:nvPr/>
        </p:nvSpPr>
        <p:spPr>
          <a:xfrm>
            <a:off x="827584" y="3861048"/>
            <a:ext cx="7920880" cy="1661993"/>
          </a:xfrm>
          <a:prstGeom prst="rect">
            <a:avLst/>
          </a:prstGeom>
          <a:noFill/>
        </p:spPr>
        <p:txBody>
          <a:bodyPr wrap="square" rtlCol="0">
            <a:spAutoFit/>
          </a:bodyPr>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20" name="Diagramm 19"/>
          <p:cNvGraphicFramePr/>
          <p:nvPr/>
        </p:nvGraphicFramePr>
        <p:xfrm>
          <a:off x="4716016" y="692696"/>
          <a:ext cx="3960440" cy="1872208"/>
        </p:xfrm>
        <a:graphic>
          <a:graphicData uri="http://schemas.openxmlformats.org/drawingml/2006/chart">
            <c:chart xmlns:c="http://schemas.openxmlformats.org/drawingml/2006/chart" xmlns:r="http://schemas.openxmlformats.org/officeDocument/2006/relationships" r:id="rId7"/>
          </a:graphicData>
        </a:graphic>
      </p:graphicFrame>
      <p:sp>
        <p:nvSpPr>
          <p:cNvPr id="21" name="Textfeld 20"/>
          <p:cNvSpPr txBox="1"/>
          <p:nvPr/>
        </p:nvSpPr>
        <p:spPr>
          <a:xfrm>
            <a:off x="755576" y="2564904"/>
            <a:ext cx="777686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8" name="Diagramm 7"/>
          <p:cNvGraphicFramePr/>
          <p:nvPr/>
        </p:nvGraphicFramePr>
        <p:xfrm>
          <a:off x="827584" y="5301208"/>
          <a:ext cx="3312368" cy="12703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7</a:t>
            </a:r>
          </a:p>
        </p:txBody>
      </p:sp>
      <p:graphicFrame>
        <p:nvGraphicFramePr>
          <p:cNvPr id="4" name="Inhaltsplatzhalter 3"/>
          <p:cNvGraphicFramePr>
            <a:graphicFrameLocks noGrp="1"/>
          </p:cNvGraphicFramePr>
          <p:nvPr>
            <p:ph idx="1"/>
          </p:nvPr>
        </p:nvGraphicFramePr>
        <p:xfrm>
          <a:off x="457200" y="836613"/>
          <a:ext cx="3322712" cy="2520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95936" y="836712"/>
            <a:ext cx="468052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Inhaltsplatzhalter 2"/>
          <p:cNvSpPr txBox="1">
            <a:spLocks/>
          </p:cNvSpPr>
          <p:nvPr/>
        </p:nvSpPr>
        <p:spPr>
          <a:xfrm>
            <a:off x="3995936" y="3717032"/>
            <a:ext cx="468052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7" name="Inhaltsplatzhalter 3"/>
          <p:cNvGraphicFramePr>
            <a:graphicFrameLocks/>
          </p:cNvGraphicFramePr>
          <p:nvPr/>
        </p:nvGraphicFramePr>
        <p:xfrm>
          <a:off x="467544" y="4365104"/>
          <a:ext cx="3456380" cy="1152129"/>
        </p:xfrm>
        <a:graphic>
          <a:graphicData uri="http://schemas.openxmlformats.org/drawingml/2006/table">
            <a:tbl>
              <a:tblPr firstRow="1" bandRow="1">
                <a:tableStyleId>{D113A9D2-9D6B-4929-AA2D-F23B5EE8CBE7}</a:tableStyleId>
              </a:tblPr>
              <a:tblGrid>
                <a:gridCol w="345638"/>
                <a:gridCol w="345638"/>
                <a:gridCol w="345638"/>
                <a:gridCol w="345638"/>
                <a:gridCol w="345638"/>
                <a:gridCol w="345638"/>
                <a:gridCol w="345638"/>
                <a:gridCol w="345638"/>
                <a:gridCol w="345638"/>
                <a:gridCol w="345638"/>
              </a:tblGrid>
              <a:tr h="523695">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r>
              <a:tr h="314217">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r>
              <a:tr h="314217">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a:t>
            </a:r>
            <a:r>
              <a:rPr lang="en-US" dirty="0"/>
              <a:t>17</a:t>
            </a:r>
            <a:endParaRPr lang="en-US" dirty="0"/>
          </a:p>
        </p:txBody>
      </p:sp>
      <p:sp>
        <p:nvSpPr>
          <p:cNvPr id="3" name="Inhaltsplatzhalter 2"/>
          <p:cNvSpPr>
            <a:spLocks noGrp="1"/>
          </p:cNvSpPr>
          <p:nvPr>
            <p:ph idx="1"/>
          </p:nvPr>
        </p:nvSpPr>
        <p:spPr>
          <a:xfrm>
            <a:off x="457200" y="836712"/>
            <a:ext cx="4618856" cy="5289451"/>
          </a:xfrm>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400" dirty="0"/>
          </a:p>
          <a:p>
            <a:pPr marL="400050" algn="just">
              <a:buFont typeface="+mj-lt"/>
              <a:buAutoNum type="arabicParenBoth"/>
            </a:pPr>
            <a:r>
              <a:rPr lang="en-US" sz="1400" dirty="0"/>
              <a:t>The European languages are members of the same family. </a:t>
            </a:r>
          </a:p>
          <a:p>
            <a:pPr marL="400050" algn="just">
              <a:buFont typeface="+mj-lt"/>
              <a:buAutoNum type="arabicParenBoth"/>
            </a:pPr>
            <a:r>
              <a:rPr lang="en-US" sz="1400" dirty="0"/>
              <a:t>Their separate existence is a myth. </a:t>
            </a:r>
          </a:p>
          <a:p>
            <a:pPr marL="400050" algn="just">
              <a:buFont typeface="+mj-lt"/>
              <a:buAutoNum type="arabicParenBoth"/>
            </a:pPr>
            <a:r>
              <a:rPr lang="en-US" sz="1400" dirty="0"/>
              <a:t>For science, music, sport, etc, Europe uses the same vocabulary.</a:t>
            </a:r>
          </a:p>
          <a:p>
            <a:pPr marL="0" indent="0" algn="just">
              <a:buNone/>
            </a:pPr>
            <a:endParaRPr lang="en-US" sz="1400" dirty="0"/>
          </a:p>
          <a:p>
            <a:pPr>
              <a:buNone/>
            </a:pPr>
            <a:endParaRPr lang="en-US" sz="1800" dirty="0"/>
          </a:p>
        </p:txBody>
      </p:sp>
      <p:graphicFrame>
        <p:nvGraphicFramePr>
          <p:cNvPr id="4" name="Diagramm 3"/>
          <p:cNvGraphicFramePr/>
          <p:nvPr/>
        </p:nvGraphicFramePr>
        <p:xfrm>
          <a:off x="5220072" y="378904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611560" y="4149080"/>
          <a:ext cx="3312365" cy="2278008"/>
        </p:xfrm>
        <a:graphic>
          <a:graphicData uri="http://schemas.openxmlformats.org/drawingml/2006/table">
            <a:tbl>
              <a:tblPr firstRow="1" bandRow="1">
                <a:tableStyleId>{638B1855-1B75-4FBE-930C-398BA8C253C6}</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5580112" y="836712"/>
          <a:ext cx="2736304" cy="17281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a:t>
            </a:r>
            <a:r>
              <a:rPr lang="en-US" dirty="0"/>
              <a:t>18</a:t>
            </a:r>
            <a:endParaRPr lang="en-US" dirty="0"/>
          </a:p>
        </p:txBody>
      </p:sp>
      <p:sp>
        <p:nvSpPr>
          <p:cNvPr id="5" name="Textfeld 4"/>
          <p:cNvSpPr txBox="1"/>
          <p:nvPr/>
        </p:nvSpPr>
        <p:spPr>
          <a:xfrm>
            <a:off x="683568" y="5157192"/>
            <a:ext cx="705678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6" name="Diagramm 5"/>
          <p:cNvGraphicFramePr/>
          <p:nvPr/>
        </p:nvGraphicFramePr>
        <p:xfrm>
          <a:off x="611560" y="908720"/>
          <a:ext cx="7992888" cy="1800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feld 6"/>
          <p:cNvSpPr txBox="1"/>
          <p:nvPr/>
        </p:nvSpPr>
        <p:spPr>
          <a:xfrm>
            <a:off x="611560" y="2636912"/>
            <a:ext cx="777686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8" name="Diagramm 7"/>
          <p:cNvGraphicFramePr/>
          <p:nvPr/>
        </p:nvGraphicFramePr>
        <p:xfrm>
          <a:off x="539552" y="3717032"/>
          <a:ext cx="8064896" cy="136815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1</a:t>
            </a:r>
          </a:p>
        </p:txBody>
      </p:sp>
      <p:graphicFrame>
        <p:nvGraphicFramePr>
          <p:cNvPr id="4" name="Inhaltsplatzhalter 3"/>
          <p:cNvGraphicFramePr>
            <a:graphicFrameLocks noGrp="1"/>
          </p:cNvGraphicFramePr>
          <p:nvPr>
            <p:ph idx="1"/>
          </p:nvPr>
        </p:nvGraphicFramePr>
        <p:xfrm>
          <a:off x="457200" y="836613"/>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4499992" y="764704"/>
            <a:ext cx="3960440" cy="2523768"/>
          </a:xfrm>
          <a:prstGeom prst="rect">
            <a:avLst/>
          </a:prstGeom>
          <a:noFill/>
        </p:spPr>
        <p:txBody>
          <a:bodyPr wrap="square" rtlCol="0">
            <a:spAutoFit/>
          </a:bodyPr>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6" name="Diagramm 5"/>
          <p:cNvGraphicFramePr/>
          <p:nvPr/>
        </p:nvGraphicFramePr>
        <p:xfrm>
          <a:off x="467544" y="3645024"/>
          <a:ext cx="4248472" cy="2592288"/>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6"/>
          <p:cNvSpPr txBox="1"/>
          <p:nvPr/>
        </p:nvSpPr>
        <p:spPr>
          <a:xfrm>
            <a:off x="4716016" y="3933056"/>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88640"/>
            <a:ext cx="8496944" cy="454372"/>
          </a:xfrm>
        </p:spPr>
        <p:txBody>
          <a:bodyPr/>
          <a:lstStyle/>
          <a:p>
            <a:pPr algn="ctr"/>
            <a:r>
              <a:rPr lang="en-US" dirty="0"/>
              <a:t>Slide </a:t>
            </a:r>
            <a:r>
              <a:rPr lang="en-US" dirty="0"/>
              <a:t>19</a:t>
            </a:r>
            <a:endParaRPr lang="en-US" dirty="0"/>
          </a:p>
        </p:txBody>
      </p:sp>
      <p:graphicFrame>
        <p:nvGraphicFramePr>
          <p:cNvPr id="5" name="Inhaltsplatzhalter 4"/>
          <p:cNvGraphicFramePr>
            <a:graphicFrameLocks noGrp="1"/>
          </p:cNvGraphicFramePr>
          <p:nvPr>
            <p:ph idx="1"/>
          </p:nvPr>
        </p:nvGraphicFramePr>
        <p:xfrm>
          <a:off x="3575050" y="836711"/>
          <a:ext cx="5111750" cy="26642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platzhalter 3"/>
          <p:cNvSpPr>
            <a:spLocks noGrp="1"/>
          </p:cNvSpPr>
          <p:nvPr>
            <p:ph type="body" sz="half" idx="2"/>
          </p:nvPr>
        </p:nvSpPr>
        <p:spPr>
          <a:xfrm>
            <a:off x="755576" y="692696"/>
            <a:ext cx="3008313" cy="3168352"/>
          </a:xfrm>
        </p:spPr>
        <p:txBody>
          <a:bodyPr>
            <a:normAutofit/>
          </a:bodyPr>
          <a:lstStyle/>
          <a:p>
            <a:pPr algn="just"/>
            <a:r>
              <a:rPr lang="en-US" sz="1100" dirty="0"/>
              <a:t>The European languages are members of the same family.</a:t>
            </a:r>
          </a:p>
          <a:p>
            <a:pPr algn="just"/>
            <a:r>
              <a:rPr lang="en-US" sz="1100" dirty="0"/>
              <a:t>Their separate existence is a myth.</a:t>
            </a:r>
          </a:p>
          <a:p>
            <a:pPr algn="just"/>
            <a:r>
              <a:rPr lang="en-US" sz="1100" dirty="0"/>
              <a:t>For science, music, sport, etc, Europe uses the same vocabulary.</a:t>
            </a:r>
          </a:p>
          <a:p>
            <a:pPr algn="just"/>
            <a:r>
              <a:rPr lang="en-US" sz="1100" dirty="0"/>
              <a:t>The languages only differ in their grammar, their pronunciation and their most common words.</a:t>
            </a:r>
          </a:p>
          <a:p>
            <a:pPr algn="just"/>
            <a:r>
              <a:rPr lang="en-US" sz="1100" dirty="0"/>
              <a:t>Everyone realizes why a new common language would be desirable: one could refuse to pay expensive translators.</a:t>
            </a:r>
          </a:p>
          <a:p>
            <a:pPr algn="just"/>
            <a:r>
              <a:rPr lang="en-US" sz="1100" dirty="0"/>
              <a:t>To achieve this, it would be necessary to have uniform grammar, pronunciation and more common words</a:t>
            </a:r>
            <a:r>
              <a:rPr lang="en-US" sz="1100" dirty="0"/>
              <a:t>.</a:t>
            </a:r>
            <a:endParaRPr lang="en-US" sz="1100" dirty="0"/>
          </a:p>
        </p:txBody>
      </p:sp>
      <p:graphicFrame>
        <p:nvGraphicFramePr>
          <p:cNvPr id="7" name="Diagramm 6"/>
          <p:cNvGraphicFramePr/>
          <p:nvPr/>
        </p:nvGraphicFramePr>
        <p:xfrm>
          <a:off x="611560" y="4149080"/>
          <a:ext cx="7992888" cy="2448272"/>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a:t>
            </a:r>
            <a:r>
              <a:rPr lang="en-US" dirty="0"/>
              <a:t>20</a:t>
            </a:r>
            <a:endParaRPr lang="en-US" dirty="0"/>
          </a:p>
        </p:txBody>
      </p:sp>
      <p:sp>
        <p:nvSpPr>
          <p:cNvPr id="3" name="Inhaltsplatzhalter 2"/>
          <p:cNvSpPr>
            <a:spLocks noGrp="1"/>
          </p:cNvSpPr>
          <p:nvPr>
            <p:ph idx="1"/>
          </p:nvPr>
        </p:nvSpPr>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p>
          <a:p>
            <a:pPr marL="0" indent="0" algn="just">
              <a:buNone/>
            </a:pPr>
            <a:r>
              <a:rPr lang="en-US" sz="1400" dirty="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 The European languages are members of the same family.</a:t>
            </a:r>
          </a:p>
          <a:p>
            <a:pPr marL="0" indent="0" algn="just">
              <a:buNone/>
            </a:pPr>
            <a:r>
              <a:rPr lang="en-US" sz="1400" dirty="0"/>
              <a:t>Their separate existence is a myth. For science, music, sport, etc, Europe uses the same vocabulary. The languages only differ in their grammar, their pronunciation and their most common words.</a:t>
            </a:r>
          </a:p>
          <a:p>
            <a:endParaRPr lang="en-US" dirty="0"/>
          </a:p>
        </p:txBody>
      </p:sp>
      <p:graphicFrame>
        <p:nvGraphicFramePr>
          <p:cNvPr id="6" name="Inhaltsplatzhalter 3"/>
          <p:cNvGraphicFramePr>
            <a:graphicFrameLocks/>
          </p:cNvGraphicFramePr>
          <p:nvPr/>
        </p:nvGraphicFramePr>
        <p:xfrm>
          <a:off x="2699792" y="4437112"/>
          <a:ext cx="4320480" cy="1005840"/>
        </p:xfrm>
        <a:graphic>
          <a:graphicData uri="http://schemas.openxmlformats.org/drawingml/2006/table">
            <a:tbl>
              <a:tblPr firstRow="1" bandRow="1">
                <a:tableStyleId>{638B1855-1B75-4FBE-930C-398BA8C253C6}</a:tableStyleId>
              </a:tblPr>
              <a:tblGrid>
                <a:gridCol w="540060"/>
                <a:gridCol w="540060"/>
                <a:gridCol w="540060"/>
                <a:gridCol w="540060"/>
                <a:gridCol w="540060"/>
                <a:gridCol w="540060"/>
                <a:gridCol w="540060"/>
                <a:gridCol w="540060"/>
              </a:tblGrid>
              <a:tr h="327309">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r>
              <a:tr h="196385">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r>
              <a:tr h="196385">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a:t>
            </a:r>
            <a:r>
              <a:rPr lang="en-US" dirty="0"/>
              <a:t>21</a:t>
            </a:r>
            <a:endParaRPr lang="en-US" dirty="0"/>
          </a:p>
        </p:txBody>
      </p:sp>
      <p:graphicFrame>
        <p:nvGraphicFramePr>
          <p:cNvPr id="4" name="Inhaltsplatzhalter 3"/>
          <p:cNvGraphicFramePr>
            <a:graphicFrameLocks noGrp="1"/>
          </p:cNvGraphicFramePr>
          <p:nvPr>
            <p:ph idx="1"/>
          </p:nvPr>
        </p:nvGraphicFramePr>
        <p:xfrm>
          <a:off x="611560" y="908719"/>
          <a:ext cx="8075240" cy="4114800"/>
        </p:xfrm>
        <a:graphic>
          <a:graphicData uri="http://schemas.openxmlformats.org/drawingml/2006/table">
            <a:tbl>
              <a:tblPr firstRow="1" bandRow="1">
                <a:tableStyleId>{93296810-A885-4BE3-A3E7-6D5BEEA58F35}</a:tableStyleId>
              </a:tblPr>
              <a:tblGrid>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tblGrid>
              <a:tr h="273630">
                <a:tc>
                  <a:txBody>
                    <a:bodyPr/>
                    <a:lstStyle/>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solidFill>
                      <a:srgbClr val="FFC000"/>
                    </a:solidFill>
                  </a:tcPr>
                </a:tc>
                <a:tc>
                  <a:txBody>
                    <a:bodyPr/>
                    <a:lstStyle/>
                    <a:p>
                      <a:r>
                        <a:rPr lang="en-US" sz="1200" dirty="0"/>
                        <a:t>6</a:t>
                      </a:r>
                    </a:p>
                  </a:txBody>
                  <a:tcPr anchor="ctr">
                    <a:solidFill>
                      <a:srgbClr val="FFC000"/>
                    </a:solidFill>
                  </a:tcPr>
                </a:tc>
                <a:tc>
                  <a:txBody>
                    <a:bodyPr/>
                    <a:lstStyle/>
                    <a:p>
                      <a:r>
                        <a:rPr lang="en-US" sz="1200" dirty="0"/>
                        <a:t>7</a:t>
                      </a:r>
                    </a:p>
                  </a:txBody>
                  <a:tcPr anchor="ctr">
                    <a:solidFill>
                      <a:srgbClr val="FFC000"/>
                    </a:solidFill>
                  </a:tcPr>
                </a:tc>
                <a:tc>
                  <a:txBody>
                    <a:bodyPr/>
                    <a:lstStyle/>
                    <a:p>
                      <a:r>
                        <a:rPr lang="en-US" sz="1200" dirty="0"/>
                        <a:t>8</a:t>
                      </a:r>
                    </a:p>
                  </a:txBody>
                  <a:tcPr anchor="ctr">
                    <a:solidFill>
                      <a:srgbClr val="FFC000"/>
                    </a:solidFill>
                  </a:tcPr>
                </a:tc>
                <a:tc>
                  <a:txBody>
                    <a:bodyPr/>
                    <a:lstStyle/>
                    <a:p>
                      <a:r>
                        <a:rPr lang="en-US" sz="1200" dirty="0"/>
                        <a:t>9</a:t>
                      </a:r>
                    </a:p>
                  </a:txBody>
                  <a:tcPr anchor="ctr">
                    <a:solidFill>
                      <a:srgbClr val="FFC000"/>
                    </a:solidFill>
                  </a:tcP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solidFill>
                      <a:srgbClr val="FFC000"/>
                    </a:solidFill>
                  </a:tcPr>
                </a:tc>
                <a:tc>
                  <a:txBody>
                    <a:bodyPr/>
                    <a:lstStyle/>
                    <a:p>
                      <a:r>
                        <a:rPr lang="en-US" sz="1200" dirty="0"/>
                        <a:t>15</a:t>
                      </a:r>
                    </a:p>
                  </a:txBody>
                  <a:tcPr anchor="ctr">
                    <a:solidFill>
                      <a:srgbClr val="FFC000"/>
                    </a:solidFill>
                  </a:tcPr>
                </a:tc>
                <a:tc>
                  <a:txBody>
                    <a:bodyPr/>
                    <a:lstStyle/>
                    <a:p>
                      <a:r>
                        <a:rPr lang="en-US" sz="1200" dirty="0"/>
                        <a:t>16</a:t>
                      </a:r>
                    </a:p>
                  </a:txBody>
                  <a:tcPr anchor="ctr">
                    <a:solidFill>
                      <a:srgbClr val="FFC000"/>
                    </a:solidFill>
                  </a:tcP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24</a:t>
                      </a:r>
                    </a:p>
                  </a:txBody>
                  <a:tcPr anchor="ctr">
                    <a:solidFill>
                      <a:srgbClr val="FFC000"/>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val="FFC000"/>
                    </a:solidFill>
                  </a:tcPr>
                </a:tc>
                <a:tc>
                  <a:txBody>
                    <a:bodyPr/>
                    <a:lstStyle/>
                    <a:p>
                      <a:r>
                        <a:rPr lang="en-US" sz="1200" dirty="0"/>
                        <a:t>3</a:t>
                      </a:r>
                    </a:p>
                  </a:txBody>
                  <a:tcPr anchor="ctr">
                    <a:solidFill>
                      <a:srgbClr val="FFC000"/>
                    </a:solidFill>
                  </a:tcPr>
                </a:tc>
                <a:tc>
                  <a:txBody>
                    <a:bodyPr/>
                    <a:lstStyle/>
                    <a:p>
                      <a:r>
                        <a:rPr lang="en-US" sz="1200" dirty="0"/>
                        <a:t>12</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val="FFC000"/>
                    </a:solidFill>
                  </a:tcPr>
                </a:tc>
                <a:tc>
                  <a:txBody>
                    <a:bodyPr/>
                    <a:lstStyle/>
                    <a:p>
                      <a:r>
                        <a:rPr lang="en-US" sz="1200" dirty="0"/>
                        <a:t>29</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C</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24</a:t>
                      </a:r>
                    </a:p>
                  </a:txBody>
                  <a:tcPr anchor="ctr">
                    <a:solidFill>
                      <a:srgbClr val="FFC000"/>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D</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val="FFC000"/>
                    </a:solidFill>
                  </a:tcPr>
                </a:tc>
                <a:tc>
                  <a:txBody>
                    <a:bodyPr/>
                    <a:lstStyle/>
                    <a:p>
                      <a:r>
                        <a:rPr lang="en-US" sz="1200" dirty="0"/>
                        <a:t>3</a:t>
                      </a:r>
                    </a:p>
                  </a:txBody>
                  <a:tcPr anchor="ctr">
                    <a:solidFill>
                      <a:srgbClr val="FFC000"/>
                    </a:solidFill>
                  </a:tcPr>
                </a:tc>
                <a:tc>
                  <a:txBody>
                    <a:bodyPr/>
                    <a:lstStyle/>
                    <a:p>
                      <a:r>
                        <a:rPr lang="en-US" sz="1200" dirty="0"/>
                        <a:t>12</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val="FFC000"/>
                    </a:solidFill>
                  </a:tcPr>
                </a:tc>
                <a:tc>
                  <a:txBody>
                    <a:bodyPr/>
                    <a:lstStyle/>
                    <a:p>
                      <a:r>
                        <a:rPr lang="en-US" sz="1200" dirty="0"/>
                        <a:t>29</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E</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24</a:t>
                      </a:r>
                    </a:p>
                  </a:txBody>
                  <a:tcPr anchor="ctr">
                    <a:solidFill>
                      <a:srgbClr val="FFC000"/>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F</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val="FFC000"/>
                    </a:solidFill>
                  </a:tcPr>
                </a:tc>
                <a:tc>
                  <a:txBody>
                    <a:bodyPr/>
                    <a:lstStyle/>
                    <a:p>
                      <a:r>
                        <a:rPr lang="en-US" sz="1200" dirty="0"/>
                        <a:t>3</a:t>
                      </a:r>
                    </a:p>
                  </a:txBody>
                  <a:tcPr anchor="ctr">
                    <a:solidFill>
                      <a:srgbClr val="FFC000"/>
                    </a:solidFill>
                  </a:tcPr>
                </a:tc>
                <a:tc>
                  <a:txBody>
                    <a:bodyPr/>
                    <a:lstStyle/>
                    <a:p>
                      <a:r>
                        <a:rPr lang="en-US" sz="1200" dirty="0"/>
                        <a:t>12</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val="FFC000"/>
                    </a:solidFill>
                  </a:tcPr>
                </a:tc>
                <a:tc>
                  <a:txBody>
                    <a:bodyPr/>
                    <a:lstStyle/>
                    <a:p>
                      <a:r>
                        <a:rPr lang="en-US" sz="1200" dirty="0"/>
                        <a:t>29</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G</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24</a:t>
                      </a:r>
                    </a:p>
                  </a:txBody>
                  <a:tcPr anchor="ctr">
                    <a:solidFill>
                      <a:srgbClr val="FFC000"/>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H</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val="FFC000"/>
                    </a:solidFill>
                  </a:tcPr>
                </a:tc>
                <a:tc>
                  <a:txBody>
                    <a:bodyPr/>
                    <a:lstStyle/>
                    <a:p>
                      <a:r>
                        <a:rPr lang="en-US" sz="1200" dirty="0"/>
                        <a:t>3</a:t>
                      </a:r>
                    </a:p>
                  </a:txBody>
                  <a:tcPr anchor="ctr">
                    <a:solidFill>
                      <a:srgbClr val="FFC000"/>
                    </a:solidFill>
                  </a:tcPr>
                </a:tc>
                <a:tc>
                  <a:txBody>
                    <a:bodyPr/>
                    <a:lstStyle/>
                    <a:p>
                      <a:r>
                        <a:rPr lang="en-US" sz="1200" dirty="0"/>
                        <a:t>12</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val="FFC000"/>
                    </a:solidFill>
                  </a:tcPr>
                </a:tc>
                <a:tc>
                  <a:txBody>
                    <a:bodyPr/>
                    <a:lstStyle/>
                    <a:p>
                      <a:r>
                        <a:rPr lang="en-US" sz="1200" dirty="0"/>
                        <a:t>29</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I</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24</a:t>
                      </a:r>
                    </a:p>
                  </a:txBody>
                  <a:tcPr anchor="ctr">
                    <a:solidFill>
                      <a:srgbClr val="FFC000"/>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J</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val="FFC000"/>
                    </a:solidFill>
                  </a:tcPr>
                </a:tc>
                <a:tc>
                  <a:txBody>
                    <a:bodyPr/>
                    <a:lstStyle/>
                    <a:p>
                      <a:r>
                        <a:rPr lang="en-US" sz="1200" dirty="0"/>
                        <a:t>3</a:t>
                      </a:r>
                    </a:p>
                  </a:txBody>
                  <a:tcPr anchor="ctr">
                    <a:solidFill>
                      <a:srgbClr val="FFC000"/>
                    </a:solidFill>
                  </a:tcPr>
                </a:tc>
                <a:tc>
                  <a:txBody>
                    <a:bodyPr/>
                    <a:lstStyle/>
                    <a:p>
                      <a:r>
                        <a:rPr lang="en-US" sz="1200" dirty="0"/>
                        <a:t>12</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val="FFC000"/>
                    </a:solidFill>
                  </a:tcPr>
                </a:tc>
                <a:tc>
                  <a:txBody>
                    <a:bodyPr/>
                    <a:lstStyle/>
                    <a:p>
                      <a:r>
                        <a:rPr lang="en-US" sz="1200" dirty="0"/>
                        <a:t>29</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K</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24</a:t>
                      </a:r>
                    </a:p>
                  </a:txBody>
                  <a:tcPr anchor="ctr">
                    <a:solidFill>
                      <a:srgbClr val="FFC000"/>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L</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val="FFC000"/>
                    </a:solidFill>
                  </a:tcPr>
                </a:tc>
                <a:tc>
                  <a:txBody>
                    <a:bodyPr/>
                    <a:lstStyle/>
                    <a:p>
                      <a:r>
                        <a:rPr lang="en-US" sz="1200" dirty="0"/>
                        <a:t>3</a:t>
                      </a:r>
                    </a:p>
                  </a:txBody>
                  <a:tcPr anchor="ctr">
                    <a:solidFill>
                      <a:srgbClr val="FFC000"/>
                    </a:solidFill>
                  </a:tcPr>
                </a:tc>
                <a:tc>
                  <a:txBody>
                    <a:bodyPr/>
                    <a:lstStyle/>
                    <a:p>
                      <a:r>
                        <a:rPr lang="en-US" sz="1200" dirty="0"/>
                        <a:t>12</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val="FFC000"/>
                    </a:solidFill>
                  </a:tcPr>
                </a:tc>
                <a:tc>
                  <a:txBody>
                    <a:bodyPr/>
                    <a:lstStyle/>
                    <a:p>
                      <a:r>
                        <a:rPr lang="en-US" sz="1200" dirty="0"/>
                        <a:t>29</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M</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34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24</a:t>
                      </a:r>
                    </a:p>
                  </a:txBody>
                  <a:tcPr anchor="ctr">
                    <a:solidFill>
                      <a:srgbClr val="FFC000"/>
                    </a:solidFill>
                  </a:tcP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N</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solidFill>
                      <a:srgbClr val="FFC000"/>
                    </a:solidFill>
                  </a:tcPr>
                </a:tc>
                <a:tc>
                  <a:txBody>
                    <a:bodyPr/>
                    <a:lstStyle/>
                    <a:p>
                      <a:r>
                        <a:rPr lang="en-US" sz="1200" dirty="0"/>
                        <a:t>3</a:t>
                      </a:r>
                    </a:p>
                  </a:txBody>
                  <a:tcPr anchor="ctr">
                    <a:solidFill>
                      <a:srgbClr val="FFC000"/>
                    </a:solidFill>
                  </a:tcPr>
                </a:tc>
                <a:tc>
                  <a:txBody>
                    <a:bodyPr/>
                    <a:lstStyle/>
                    <a:p>
                      <a:r>
                        <a:rPr lang="en-US" sz="1200" dirty="0"/>
                        <a:t>12</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solidFill>
                      <a:srgbClr val="FFC000"/>
                    </a:solidFill>
                  </a:tcPr>
                </a:tc>
                <a:tc>
                  <a:txBody>
                    <a:bodyPr/>
                    <a:lstStyle/>
                    <a:p>
                      <a:r>
                        <a:rPr lang="en-US" sz="1200" dirty="0"/>
                        <a:t>29</a:t>
                      </a:r>
                    </a:p>
                  </a:txBody>
                  <a:tcPr anchor="ctr">
                    <a:solidFill>
                      <a:srgbClr val="FFC000"/>
                    </a:solidFill>
                  </a:tcPr>
                </a:tc>
                <a:tc>
                  <a:txBody>
                    <a:bodyPr/>
                    <a:lstStyle/>
                    <a:p>
                      <a:r>
                        <a:rPr lang="en-US" sz="1200" dirty="0"/>
                        <a:t>23</a:t>
                      </a:r>
                    </a:p>
                  </a:txBody>
                  <a:tcPr anchor="ctr">
                    <a:solidFill>
                      <a:srgbClr val="FFC000"/>
                    </a:solidFill>
                  </a:tcP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
        <p:nvSpPr>
          <p:cNvPr id="9" name="Inhaltsplatzhalter 2"/>
          <p:cNvSpPr txBox="1">
            <a:spLocks/>
          </p:cNvSpPr>
          <p:nvPr/>
        </p:nvSpPr>
        <p:spPr>
          <a:xfrm>
            <a:off x="539552" y="5085184"/>
            <a:ext cx="822960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
          <p:cNvSpPr>
            <a:spLocks noGrp="1"/>
          </p:cNvSpPr>
          <p:nvPr>
            <p:ph type="title"/>
          </p:nvPr>
        </p:nvSpPr>
        <p:spPr>
          <a:xfrm>
            <a:off x="467544" y="188640"/>
            <a:ext cx="8229600" cy="504056"/>
          </a:xfrm>
        </p:spPr>
        <p:txBody>
          <a:bodyPr/>
          <a:lstStyle/>
          <a:p>
            <a:r>
              <a:rPr lang="en-US" dirty="0"/>
              <a:t>Slide </a:t>
            </a:r>
            <a:r>
              <a:rPr lang="en-US" dirty="0"/>
              <a:t>22</a:t>
            </a:r>
            <a:endParaRPr lang="en-US" dirty="0"/>
          </a:p>
        </p:txBody>
      </p:sp>
      <p:graphicFrame>
        <p:nvGraphicFramePr>
          <p:cNvPr id="18" name="Inhaltsplatzhalter 3"/>
          <p:cNvGraphicFramePr>
            <a:graphicFrameLocks noGrp="1"/>
          </p:cNvGraphicFramePr>
          <p:nvPr>
            <p:ph idx="1"/>
          </p:nvPr>
        </p:nvGraphicFramePr>
        <p:xfrm>
          <a:off x="683568" y="4077072"/>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feld 18"/>
          <p:cNvSpPr txBox="1"/>
          <p:nvPr/>
        </p:nvSpPr>
        <p:spPr>
          <a:xfrm>
            <a:off x="539552" y="764704"/>
            <a:ext cx="7920880" cy="1661993"/>
          </a:xfrm>
          <a:prstGeom prst="rect">
            <a:avLst/>
          </a:prstGeom>
          <a:noFill/>
        </p:spPr>
        <p:txBody>
          <a:bodyPr wrap="square" rtlCol="0">
            <a:spAutoFit/>
          </a:bodyPr>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sp>
        <p:nvSpPr>
          <p:cNvPr id="21" name="Textfeld 20"/>
          <p:cNvSpPr txBox="1"/>
          <p:nvPr/>
        </p:nvSpPr>
        <p:spPr>
          <a:xfrm>
            <a:off x="4572000" y="4077072"/>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7" name="Inhaltsplatzhalter 3"/>
          <p:cNvGraphicFramePr>
            <a:graphicFrameLocks/>
          </p:cNvGraphicFramePr>
          <p:nvPr/>
        </p:nvGraphicFramePr>
        <p:xfrm>
          <a:off x="755576" y="2348880"/>
          <a:ext cx="8075240" cy="1005840"/>
        </p:xfrm>
        <a:graphic>
          <a:graphicData uri="http://schemas.openxmlformats.org/drawingml/2006/table">
            <a:tbl>
              <a:tblPr firstRow="1" bandRow="1">
                <a:tableStyleId>{D113A9D2-9D6B-4929-AA2D-F23B5EE8CBE7}</a:tableStyleId>
              </a:tblPr>
              <a:tblGrid>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tblGrid>
              <a:tr h="273630">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tc>
                <a:tc>
                  <a:txBody>
                    <a:bodyPr/>
                    <a:lstStyle/>
                    <a:p>
                      <a:r>
                        <a:rPr lang="en-US" sz="1200" dirty="0"/>
                        <a:t>15</a:t>
                      </a:r>
                    </a:p>
                  </a:txBody>
                  <a:tcPr anchor="ctr"/>
                </a:tc>
                <a:tc>
                  <a:txBody>
                    <a:bodyPr/>
                    <a:lstStyle/>
                    <a:p>
                      <a:r>
                        <a:rPr lang="en-US" sz="1200" dirty="0"/>
                        <a:t>16</a:t>
                      </a:r>
                    </a:p>
                  </a:txBody>
                  <a:tcPr anchor="ct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a:t>
            </a:r>
            <a:r>
              <a:rPr lang="en-US" dirty="0"/>
              <a:t>23</a:t>
            </a:r>
            <a:endParaRPr lang="en-US" dirty="0"/>
          </a:p>
        </p:txBody>
      </p:sp>
      <p:graphicFrame>
        <p:nvGraphicFramePr>
          <p:cNvPr id="4" name="Inhaltsplatzhalter 3"/>
          <p:cNvGraphicFramePr>
            <a:graphicFrameLocks noGrp="1"/>
          </p:cNvGraphicFramePr>
          <p:nvPr>
            <p:ph idx="1"/>
          </p:nvPr>
        </p:nvGraphicFramePr>
        <p:xfrm>
          <a:off x="457200" y="836613"/>
          <a:ext cx="3466728" cy="2520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95936" y="836712"/>
            <a:ext cx="468052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Inhaltsplatzhalter 2"/>
          <p:cNvSpPr txBox="1">
            <a:spLocks/>
          </p:cNvSpPr>
          <p:nvPr/>
        </p:nvSpPr>
        <p:spPr>
          <a:xfrm>
            <a:off x="611560" y="3717032"/>
            <a:ext cx="360040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a:t>
            </a:r>
          </a:p>
        </p:txBody>
      </p:sp>
      <p:graphicFrame>
        <p:nvGraphicFramePr>
          <p:cNvPr id="7" name="Inhaltsplatzhalter 3"/>
          <p:cNvGraphicFramePr>
            <a:graphicFrameLocks/>
          </p:cNvGraphicFramePr>
          <p:nvPr/>
        </p:nvGraphicFramePr>
        <p:xfrm>
          <a:off x="4283968" y="3789040"/>
          <a:ext cx="4320480" cy="1005840"/>
        </p:xfrm>
        <a:graphic>
          <a:graphicData uri="http://schemas.openxmlformats.org/drawingml/2006/table">
            <a:tbl>
              <a:tblPr firstRow="1" bandRow="1">
                <a:tableStyleId>{638B1855-1B75-4FBE-930C-398BA8C253C6}</a:tableStyleId>
              </a:tblPr>
              <a:tblGrid>
                <a:gridCol w="540060"/>
                <a:gridCol w="540060"/>
                <a:gridCol w="540060"/>
                <a:gridCol w="540060"/>
                <a:gridCol w="540060"/>
                <a:gridCol w="540060"/>
                <a:gridCol w="540060"/>
                <a:gridCol w="540060"/>
              </a:tblGrid>
              <a:tr h="327309">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r>
              <a:tr h="196385">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r>
              <a:tr h="196385">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a:t>
            </a:r>
            <a:r>
              <a:rPr lang="en-US" dirty="0"/>
              <a:t>24</a:t>
            </a:r>
            <a:endParaRPr lang="en-US" dirty="0"/>
          </a:p>
        </p:txBody>
      </p:sp>
      <p:sp>
        <p:nvSpPr>
          <p:cNvPr id="3" name="Inhaltsplatzhalter 2"/>
          <p:cNvSpPr>
            <a:spLocks noGrp="1"/>
          </p:cNvSpPr>
          <p:nvPr>
            <p:ph idx="1"/>
          </p:nvPr>
        </p:nvSpPr>
        <p:spPr>
          <a:xfrm>
            <a:off x="457200" y="836712"/>
            <a:ext cx="4618856" cy="5289451"/>
          </a:xfrm>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400" dirty="0"/>
          </a:p>
          <a:p>
            <a:pPr marL="400050" algn="just">
              <a:buFont typeface="+mj-lt"/>
              <a:buAutoNum type="arabicParenBoth"/>
            </a:pPr>
            <a:r>
              <a:rPr lang="en-US" sz="1400" dirty="0"/>
              <a:t>The European languages are members of the same family. </a:t>
            </a:r>
          </a:p>
          <a:p>
            <a:pPr marL="400050" algn="just">
              <a:buFont typeface="+mj-lt"/>
              <a:buAutoNum type="arabicParenBoth"/>
            </a:pPr>
            <a:r>
              <a:rPr lang="en-US" sz="1400" dirty="0"/>
              <a:t>Their separate existence is a myth. </a:t>
            </a:r>
          </a:p>
          <a:p>
            <a:pPr marL="400050" algn="just">
              <a:buFont typeface="+mj-lt"/>
              <a:buAutoNum type="arabicParenBoth"/>
            </a:pPr>
            <a:r>
              <a:rPr lang="en-US" sz="1400" dirty="0"/>
              <a:t>For science, music, sport, etc, Europe uses the same vocabulary.</a:t>
            </a:r>
          </a:p>
          <a:p>
            <a:pPr marL="0" indent="0" algn="just">
              <a:buNone/>
            </a:pPr>
            <a:endParaRPr lang="en-US" sz="1400" dirty="0"/>
          </a:p>
          <a:p>
            <a:pPr>
              <a:buNone/>
            </a:pPr>
            <a:endParaRPr lang="en-US" sz="1800" dirty="0"/>
          </a:p>
        </p:txBody>
      </p:sp>
      <p:graphicFrame>
        <p:nvGraphicFramePr>
          <p:cNvPr id="4" name="Diagramm 3"/>
          <p:cNvGraphicFramePr/>
          <p:nvPr/>
        </p:nvGraphicFramePr>
        <p:xfrm>
          <a:off x="5148064" y="764704"/>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5148064" y="4005064"/>
          <a:ext cx="3312365" cy="2278008"/>
        </p:xfrm>
        <a:graphic>
          <a:graphicData uri="http://schemas.openxmlformats.org/drawingml/2006/table">
            <a:tbl>
              <a:tblPr firstRow="1" bandRow="1">
                <a:tableStyleId>{638B1855-1B75-4FBE-930C-398BA8C253C6}</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611560" y="4365104"/>
          <a:ext cx="2736304" cy="1728192"/>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Gerade Verbindung mit Pfeil 7"/>
          <p:cNvCxnSpPr/>
          <p:nvPr/>
        </p:nvCxnSpPr>
        <p:spPr>
          <a:xfrm flipV="1">
            <a:off x="3347864" y="4977168"/>
            <a:ext cx="1872208" cy="3600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2</a:t>
            </a:r>
          </a:p>
        </p:txBody>
      </p:sp>
      <p:sp>
        <p:nvSpPr>
          <p:cNvPr id="3" name="Inhaltsplatzhalter 2"/>
          <p:cNvSpPr>
            <a:spLocks noGrp="1"/>
          </p:cNvSpPr>
          <p:nvPr>
            <p:ph idx="1"/>
          </p:nvPr>
        </p:nvSpPr>
        <p:spPr/>
        <p:txBody>
          <a:bodyPr/>
          <a:lstStyle/>
          <a:p>
            <a:pPr marL="0" indent="0" algn="just">
              <a:buNone/>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600" dirty="0"/>
          </a:p>
          <a:p>
            <a:pPr lvl="1" algn="just">
              <a:buFont typeface="+mj-lt"/>
              <a:buAutoNum type="arabicPeriod"/>
            </a:pPr>
            <a:r>
              <a:rPr lang="en-US" sz="1400" dirty="0"/>
              <a:t>The European languages are members of the same family. </a:t>
            </a:r>
          </a:p>
          <a:p>
            <a:pPr lvl="1" algn="just">
              <a:buFont typeface="+mj-lt"/>
              <a:buAutoNum type="arabicPeriod"/>
            </a:pPr>
            <a:r>
              <a:rPr lang="en-US" sz="1400" dirty="0"/>
              <a:t>Their separate existence is a myth. </a:t>
            </a:r>
          </a:p>
          <a:p>
            <a:pPr lvl="1" algn="just">
              <a:buFont typeface="+mj-lt"/>
              <a:buAutoNum type="arabicPeriod"/>
            </a:pPr>
            <a:r>
              <a:rPr lang="en-US" sz="1400" dirty="0"/>
              <a:t>For science, music, sport, etc, Europe uses the same vocabulary.</a:t>
            </a:r>
          </a:p>
          <a:p>
            <a:pPr marL="0" indent="0" algn="just">
              <a:buNone/>
            </a:pPr>
            <a:endParaRPr lang="en-US" sz="1600" dirty="0"/>
          </a:p>
          <a:p>
            <a:pPr>
              <a:buNone/>
            </a:pPr>
            <a:endParaRPr lang="en-US" dirty="0"/>
          </a:p>
        </p:txBody>
      </p:sp>
      <p:graphicFrame>
        <p:nvGraphicFramePr>
          <p:cNvPr id="4" name="Diagramm 3"/>
          <p:cNvGraphicFramePr/>
          <p:nvPr/>
        </p:nvGraphicFramePr>
        <p:xfrm>
          <a:off x="611560" y="378904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4283968" y="4293096"/>
          <a:ext cx="4464495" cy="2278008"/>
        </p:xfrm>
        <a:graphic>
          <a:graphicData uri="http://schemas.openxmlformats.org/drawingml/2006/table">
            <a:tbl>
              <a:tblPr firstRow="1" bandRow="1">
                <a:tableStyleId>{5C22544A-7EE6-4342-B048-85BDC9FD1C3A}</a:tableStyleId>
              </a:tblPr>
              <a:tblGrid>
                <a:gridCol w="892899"/>
                <a:gridCol w="892899"/>
                <a:gridCol w="892899"/>
                <a:gridCol w="892899"/>
                <a:gridCol w="892899"/>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6012160" y="2060848"/>
          <a:ext cx="2736304" cy="17281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3</a:t>
            </a:r>
          </a:p>
        </p:txBody>
      </p:sp>
      <p:graphicFrame>
        <p:nvGraphicFramePr>
          <p:cNvPr id="5" name="Inhaltsplatzhalter 4"/>
          <p:cNvGraphicFramePr>
            <a:graphicFrameLocks noGrp="1"/>
          </p:cNvGraphicFramePr>
          <p:nvPr>
            <p:ph idx="1"/>
          </p:nvPr>
        </p:nvGraphicFramePr>
        <p:xfrm>
          <a:off x="3575050" y="273051"/>
          <a:ext cx="5111750" cy="3227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platzhalter 3"/>
          <p:cNvSpPr>
            <a:spLocks noGrp="1"/>
          </p:cNvSpPr>
          <p:nvPr>
            <p:ph type="body" sz="half" idx="2"/>
          </p:nvPr>
        </p:nvSpPr>
        <p:spPr/>
        <p:txBody>
          <a:bodyPr>
            <a:normAutofit fontScale="77500" lnSpcReduction="20000"/>
          </a:bodyPr>
          <a:lstStyle/>
          <a:p>
            <a:pPr algn="just"/>
            <a:r>
              <a:rPr lang="en-US" dirty="0"/>
              <a:t>The European languages are members of the same family.</a:t>
            </a:r>
          </a:p>
          <a:p>
            <a:pPr algn="just"/>
            <a:r>
              <a:rPr lang="en-US" dirty="0"/>
              <a:t>Their separate existence is a myth.</a:t>
            </a:r>
          </a:p>
          <a:p>
            <a:pPr algn="just"/>
            <a:r>
              <a:rPr lang="en-US" dirty="0"/>
              <a:t>For science, music, sport, etc, Europe uses the same vocabulary.</a:t>
            </a:r>
          </a:p>
          <a:p>
            <a:pPr algn="just"/>
            <a:r>
              <a:rPr lang="en-US" dirty="0"/>
              <a:t>The languages only differ in their grammar, their pronunciation and their most common words.</a:t>
            </a:r>
          </a:p>
          <a:p>
            <a:pPr algn="just"/>
            <a:r>
              <a:rPr lang="en-US" dirty="0"/>
              <a:t>Everyone realizes why a new common language would be desirable: one could refuse to pay expensive translators.</a:t>
            </a:r>
          </a:p>
          <a:p>
            <a:pPr algn="just"/>
            <a:r>
              <a:rPr lang="en-US" dirty="0"/>
              <a:t>To achieve this, it would be necessary to have uniform grammar, pronunciation and more common words.</a:t>
            </a:r>
          </a:p>
          <a:p>
            <a:pPr algn="just"/>
            <a:r>
              <a:rPr lang="en-US" dirty="0"/>
              <a:t>If several languages coalesce, the grammar of the resulting language is more simple and regular than that of the individual languages.</a:t>
            </a:r>
          </a:p>
          <a:p>
            <a:pPr algn="just"/>
            <a:r>
              <a:rPr lang="en-US" dirty="0"/>
              <a:t>The new common language will be more simple and regular than the existing European languages.</a:t>
            </a:r>
          </a:p>
          <a:p>
            <a:pPr algn="just"/>
            <a:r>
              <a:rPr lang="en-US" dirty="0"/>
              <a:t>It will be as simple as Occidental; in fact, it will be Occidental.</a:t>
            </a:r>
          </a:p>
          <a:p>
            <a:pPr algn="just"/>
            <a:r>
              <a:rPr lang="en-US" dirty="0"/>
              <a:t>To an English person, it will seem like simplified English, as a skeptical Cambridge friend of mine told me what Occidental is.</a:t>
            </a:r>
          </a:p>
          <a:p>
            <a:pPr algn="just"/>
            <a:r>
              <a:rPr lang="en-US" dirty="0"/>
              <a:t>The European languages are members of the same family.</a:t>
            </a:r>
          </a:p>
          <a:p>
            <a:pPr algn="just"/>
            <a:r>
              <a:rPr lang="en-US" dirty="0"/>
              <a:t>Their separate existence is a myth.</a:t>
            </a:r>
          </a:p>
          <a:p>
            <a:pPr algn="just"/>
            <a:r>
              <a:rPr lang="en-US" dirty="0"/>
              <a:t>For science, music, sport, etc, Europe uses the same vocabulary.</a:t>
            </a:r>
          </a:p>
          <a:p>
            <a:pPr algn="just"/>
            <a:r>
              <a:rPr lang="en-US" dirty="0"/>
              <a:t>The languages only differ in their grammar, their pronunciation and their most common words.</a:t>
            </a:r>
          </a:p>
          <a:p>
            <a:pPr algn="just"/>
            <a:endParaRPr lang="en-US" dirty="0"/>
          </a:p>
        </p:txBody>
      </p:sp>
      <p:graphicFrame>
        <p:nvGraphicFramePr>
          <p:cNvPr id="7" name="Diagramm 6"/>
          <p:cNvGraphicFramePr/>
          <p:nvPr/>
        </p:nvGraphicFramePr>
        <p:xfrm>
          <a:off x="3563888" y="3933056"/>
          <a:ext cx="4968552" cy="2448272"/>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4</a:t>
            </a:r>
          </a:p>
        </p:txBody>
      </p:sp>
      <p:sp>
        <p:nvSpPr>
          <p:cNvPr id="3" name="Inhaltsplatzhalter 2"/>
          <p:cNvSpPr>
            <a:spLocks noGrp="1"/>
          </p:cNvSpPr>
          <p:nvPr>
            <p:ph idx="1"/>
          </p:nvPr>
        </p:nvSpPr>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p>
          <a:p>
            <a:pPr marL="0" indent="0" algn="just">
              <a:buNone/>
            </a:pPr>
            <a:r>
              <a:rPr lang="en-US" sz="1400" dirty="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 The European languages are members of the same family.</a:t>
            </a:r>
          </a:p>
          <a:p>
            <a:pPr marL="0" indent="0" algn="just">
              <a:buNone/>
            </a:pPr>
            <a:r>
              <a:rPr lang="en-US" sz="1400" dirty="0"/>
              <a:t>Their separate existence is a myth. For science, music, sport, etc, Europe uses the same vocabulary. The languages only differ in their grammar, their pronunciation and their most common words.</a:t>
            </a:r>
          </a:p>
          <a:p>
            <a:endParaRPr lang="en-US" dirty="0"/>
          </a:p>
        </p:txBody>
      </p:sp>
      <p:graphicFrame>
        <p:nvGraphicFramePr>
          <p:cNvPr id="4" name="Diagramm 3"/>
          <p:cNvGraphicFramePr/>
          <p:nvPr/>
        </p:nvGraphicFramePr>
        <p:xfrm>
          <a:off x="611560" y="4365104"/>
          <a:ext cx="4896544" cy="1671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 4"/>
          <p:cNvGraphicFramePr/>
          <p:nvPr/>
        </p:nvGraphicFramePr>
        <p:xfrm>
          <a:off x="3563888" y="4365104"/>
          <a:ext cx="5184576" cy="15999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5</a:t>
            </a:r>
          </a:p>
        </p:txBody>
      </p:sp>
      <p:graphicFrame>
        <p:nvGraphicFramePr>
          <p:cNvPr id="4" name="Inhaltsplatzhalter 3"/>
          <p:cNvGraphicFramePr>
            <a:graphicFrameLocks noGrp="1"/>
          </p:cNvGraphicFramePr>
          <p:nvPr>
            <p:ph idx="1"/>
          </p:nvPr>
        </p:nvGraphicFramePr>
        <p:xfrm>
          <a:off x="611560" y="908719"/>
          <a:ext cx="8075240" cy="4114800"/>
        </p:xfrm>
        <a:graphic>
          <a:graphicData uri="http://schemas.openxmlformats.org/drawingml/2006/table">
            <a:tbl>
              <a:tblPr firstRow="1" bandRow="1">
                <a:tableStyleId>{93296810-A885-4BE3-A3E7-6D5BEEA58F35}</a:tableStyleId>
              </a:tblPr>
              <a:tblGrid>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tblGrid>
              <a:tr h="273630">
                <a:tc>
                  <a:txBody>
                    <a:bodyPr/>
                    <a:lstStyle/>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tc>
                <a:tc>
                  <a:txBody>
                    <a:bodyPr/>
                    <a:lstStyle/>
                    <a:p>
                      <a:r>
                        <a:rPr lang="en-US" sz="1200" dirty="0"/>
                        <a:t>15</a:t>
                      </a:r>
                    </a:p>
                  </a:txBody>
                  <a:tcPr anchor="ctr"/>
                </a:tc>
                <a:tc>
                  <a:txBody>
                    <a:bodyPr/>
                    <a:lstStyle/>
                    <a:p>
                      <a:r>
                        <a:rPr lang="en-US" sz="1200" dirty="0"/>
                        <a:t>16</a:t>
                      </a:r>
                    </a:p>
                  </a:txBody>
                  <a:tcPr anchor="ct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C</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D</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E</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F</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G</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H</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I</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J</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K</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L</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M</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N</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
        <p:nvSpPr>
          <p:cNvPr id="9" name="Inhaltsplatzhalter 2"/>
          <p:cNvSpPr txBox="1">
            <a:spLocks/>
          </p:cNvSpPr>
          <p:nvPr/>
        </p:nvSpPr>
        <p:spPr>
          <a:xfrm>
            <a:off x="539552" y="5085184"/>
            <a:ext cx="822960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
          <p:cNvSpPr>
            <a:spLocks noGrp="1"/>
          </p:cNvSpPr>
          <p:nvPr>
            <p:ph type="title"/>
          </p:nvPr>
        </p:nvSpPr>
        <p:spPr>
          <a:xfrm>
            <a:off x="467544" y="188640"/>
            <a:ext cx="8229600" cy="504056"/>
          </a:xfrm>
        </p:spPr>
        <p:txBody>
          <a:bodyPr/>
          <a:lstStyle/>
          <a:p>
            <a:r>
              <a:rPr lang="en-US" dirty="0"/>
              <a:t>Slide 6</a:t>
            </a:r>
          </a:p>
        </p:txBody>
      </p:sp>
      <p:graphicFrame>
        <p:nvGraphicFramePr>
          <p:cNvPr id="18" name="Inhaltsplatzhalter 3"/>
          <p:cNvGraphicFramePr>
            <a:graphicFrameLocks noGrp="1"/>
          </p:cNvGraphicFramePr>
          <p:nvPr>
            <p:ph idx="1"/>
          </p:nvPr>
        </p:nvGraphicFramePr>
        <p:xfrm>
          <a:off x="683568" y="2132856"/>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feld 18"/>
          <p:cNvSpPr txBox="1"/>
          <p:nvPr/>
        </p:nvSpPr>
        <p:spPr>
          <a:xfrm>
            <a:off x="539552" y="764704"/>
            <a:ext cx="7920880" cy="1661993"/>
          </a:xfrm>
          <a:prstGeom prst="rect">
            <a:avLst/>
          </a:prstGeom>
          <a:noFill/>
        </p:spPr>
        <p:txBody>
          <a:bodyPr wrap="square" rtlCol="0">
            <a:spAutoFit/>
          </a:bodyPr>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20" name="Diagramm 19"/>
          <p:cNvGraphicFramePr/>
          <p:nvPr/>
        </p:nvGraphicFramePr>
        <p:xfrm>
          <a:off x="4644008" y="1988840"/>
          <a:ext cx="3960440" cy="3888432"/>
        </p:xfrm>
        <a:graphic>
          <a:graphicData uri="http://schemas.openxmlformats.org/drawingml/2006/chart">
            <c:chart xmlns:c="http://schemas.openxmlformats.org/drawingml/2006/chart" xmlns:r="http://schemas.openxmlformats.org/officeDocument/2006/relationships" r:id="rId7"/>
          </a:graphicData>
        </a:graphic>
      </p:graphicFrame>
      <p:sp>
        <p:nvSpPr>
          <p:cNvPr id="21" name="Textfeld 20"/>
          <p:cNvSpPr txBox="1"/>
          <p:nvPr/>
        </p:nvSpPr>
        <p:spPr>
          <a:xfrm>
            <a:off x="611560" y="4077072"/>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7</a:t>
            </a:r>
          </a:p>
        </p:txBody>
      </p:sp>
      <p:graphicFrame>
        <p:nvGraphicFramePr>
          <p:cNvPr id="4" name="Inhaltsplatzhalter 3"/>
          <p:cNvGraphicFramePr>
            <a:graphicFrameLocks noGrp="1"/>
          </p:cNvGraphicFramePr>
          <p:nvPr>
            <p:ph idx="1"/>
          </p:nvPr>
        </p:nvGraphicFramePr>
        <p:xfrm>
          <a:off x="457200" y="836613"/>
          <a:ext cx="4042792" cy="2808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95936" y="836712"/>
            <a:ext cx="468052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Inhaltsplatzhalter 2"/>
          <p:cNvSpPr txBox="1">
            <a:spLocks/>
          </p:cNvSpPr>
          <p:nvPr/>
        </p:nvSpPr>
        <p:spPr>
          <a:xfrm>
            <a:off x="611560" y="3717032"/>
            <a:ext cx="8064896"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7" name="Inhaltsplatzhalter 3"/>
          <p:cNvGraphicFramePr>
            <a:graphicFrameLocks/>
          </p:cNvGraphicFramePr>
          <p:nvPr/>
        </p:nvGraphicFramePr>
        <p:xfrm>
          <a:off x="683568" y="5229200"/>
          <a:ext cx="8075240" cy="1005840"/>
        </p:xfrm>
        <a:graphic>
          <a:graphicData uri="http://schemas.openxmlformats.org/drawingml/2006/table">
            <a:tbl>
              <a:tblPr firstRow="1" bandRow="1">
                <a:tableStyleId>{93296810-A885-4BE3-A3E7-6D5BEEA58F35}</a:tableStyleId>
              </a:tblPr>
              <a:tblGrid>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tblGrid>
              <a:tr h="273630">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tc>
                <a:tc>
                  <a:txBody>
                    <a:bodyPr/>
                    <a:lstStyle/>
                    <a:p>
                      <a:r>
                        <a:rPr lang="en-US" sz="1200" dirty="0"/>
                        <a:t>15</a:t>
                      </a:r>
                    </a:p>
                  </a:txBody>
                  <a:tcPr anchor="ctr"/>
                </a:tc>
                <a:tc>
                  <a:txBody>
                    <a:bodyPr/>
                    <a:lstStyle/>
                    <a:p>
                      <a:r>
                        <a:rPr lang="en-US" sz="1200" dirty="0"/>
                        <a:t>16</a:t>
                      </a:r>
                    </a:p>
                  </a:txBody>
                  <a:tcPr anchor="ct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8</a:t>
            </a:r>
          </a:p>
        </p:txBody>
      </p:sp>
      <p:sp>
        <p:nvSpPr>
          <p:cNvPr id="3" name="Inhaltsplatzhalter 2"/>
          <p:cNvSpPr>
            <a:spLocks noGrp="1"/>
          </p:cNvSpPr>
          <p:nvPr>
            <p:ph idx="1"/>
          </p:nvPr>
        </p:nvSpPr>
        <p:spPr>
          <a:xfrm>
            <a:off x="457200" y="836712"/>
            <a:ext cx="4618856" cy="5289451"/>
          </a:xfrm>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400" dirty="0"/>
          </a:p>
          <a:p>
            <a:pPr marL="400050" algn="just">
              <a:buFont typeface="+mj-lt"/>
              <a:buAutoNum type="arabicParenBoth"/>
            </a:pPr>
            <a:r>
              <a:rPr lang="en-US" sz="1400" dirty="0"/>
              <a:t>The European languages are members of the same family. </a:t>
            </a:r>
          </a:p>
          <a:p>
            <a:pPr marL="400050" algn="just">
              <a:buFont typeface="+mj-lt"/>
              <a:buAutoNum type="arabicParenBoth"/>
            </a:pPr>
            <a:r>
              <a:rPr lang="en-US" sz="1400" dirty="0"/>
              <a:t>Their separate existence is a myth. </a:t>
            </a:r>
          </a:p>
          <a:p>
            <a:pPr marL="400050" algn="just">
              <a:buFont typeface="+mj-lt"/>
              <a:buAutoNum type="arabicParenBoth"/>
            </a:pPr>
            <a:r>
              <a:rPr lang="en-US" sz="1400" dirty="0"/>
              <a:t>For science, music, sport, etc, Europe uses the same vocabulary.</a:t>
            </a:r>
          </a:p>
          <a:p>
            <a:pPr marL="0" indent="0" algn="just">
              <a:buNone/>
            </a:pPr>
            <a:endParaRPr lang="en-US" sz="1400" dirty="0"/>
          </a:p>
          <a:p>
            <a:pPr>
              <a:buNone/>
            </a:pPr>
            <a:endParaRPr lang="en-US" sz="1800" dirty="0"/>
          </a:p>
        </p:txBody>
      </p:sp>
      <p:graphicFrame>
        <p:nvGraphicFramePr>
          <p:cNvPr id="4" name="Diagramm 3"/>
          <p:cNvGraphicFramePr/>
          <p:nvPr/>
        </p:nvGraphicFramePr>
        <p:xfrm>
          <a:off x="5220072" y="90872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5436098" y="4293096"/>
          <a:ext cx="3312365" cy="2278008"/>
        </p:xfrm>
        <a:graphic>
          <a:graphicData uri="http://schemas.openxmlformats.org/drawingml/2006/table">
            <a:tbl>
              <a:tblPr firstRow="1" bandRow="1">
                <a:tableStyleId>{638B1855-1B75-4FBE-930C-398BA8C253C6}</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611560" y="4725144"/>
          <a:ext cx="2736304" cy="17281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Papi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pi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4703</Words>
  <Application>Microsoft Office PowerPoint</Application>
  <PresentationFormat>Bildschirmpräsentation (4:3)</PresentationFormat>
  <Paragraphs>1239</Paragraphs>
  <Slides>25</Slides>
  <Notes>1</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Larissa-Design</vt:lpstr>
      <vt:lpstr>Example Pitch book</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6</vt:lpstr>
      <vt:lpstr>Slide 7</vt:lpstr>
      <vt:lpstr>Slide 17</vt:lpstr>
      <vt:lpstr>Slide 18</vt:lpstr>
      <vt:lpstr>Slide 19</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Pitchbook</dc:title>
  <dc:creator>Entwicklung</dc:creator>
  <cp:lastModifiedBy>Entwicklung</cp:lastModifiedBy>
  <cp:revision>17</cp:revision>
  <dcterms:created xsi:type="dcterms:W3CDTF">2010-10-03T18:30:31Z</dcterms:created>
  <dcterms:modified xsi:type="dcterms:W3CDTF">2010-10-04T08:20:09Z</dcterms:modified>
</cp:coreProperties>
</file>